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261F7-87A1-4057-A222-F11D5458264D}" v="14" dt="2023-05-22T16:37:48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A02261F7-87A1-4057-A222-F11D5458264D}"/>
    <pc:docChg chg="custSel addSld modSld">
      <pc:chgData name="Nisha McKenzie" userId="1909bcc06cf74e81" providerId="LiveId" clId="{A02261F7-87A1-4057-A222-F11D5458264D}" dt="2023-05-22T16:37:48.974" v="50" actId="1036"/>
      <pc:docMkLst>
        <pc:docMk/>
      </pc:docMkLst>
      <pc:sldChg chg="addSp delSp modSp mod">
        <pc:chgData name="Nisha McKenzie" userId="1909bcc06cf74e81" providerId="LiveId" clId="{A02261F7-87A1-4057-A222-F11D5458264D}" dt="2023-05-22T16:28:47.303" v="3" actId="1076"/>
        <pc:sldMkLst>
          <pc:docMk/>
          <pc:sldMk cId="2540173304" sldId="258"/>
        </pc:sldMkLst>
        <pc:picChg chg="add del">
          <ac:chgData name="Nisha McKenzie" userId="1909bcc06cf74e81" providerId="LiveId" clId="{A02261F7-87A1-4057-A222-F11D5458264D}" dt="2023-05-22T16:28:25.298" v="1" actId="478"/>
          <ac:picMkLst>
            <pc:docMk/>
            <pc:sldMk cId="2540173304" sldId="258"/>
            <ac:picMk id="3" creationId="{D4329C78-5B4D-A03B-37D9-055FD5C98E7E}"/>
          </ac:picMkLst>
        </pc:picChg>
        <pc:picChg chg="add mod">
          <ac:chgData name="Nisha McKenzie" userId="1909bcc06cf74e81" providerId="LiveId" clId="{A02261F7-87A1-4057-A222-F11D5458264D}" dt="2023-05-22T16:28:47.303" v="3" actId="1076"/>
          <ac:picMkLst>
            <pc:docMk/>
            <pc:sldMk cId="2540173304" sldId="258"/>
            <ac:picMk id="5" creationId="{24D1BFDB-0FAB-6854-4466-42608879308C}"/>
          </ac:picMkLst>
        </pc:picChg>
      </pc:sldChg>
      <pc:sldChg chg="addSp modSp mod">
        <pc:chgData name="Nisha McKenzie" userId="1909bcc06cf74e81" providerId="LiveId" clId="{A02261F7-87A1-4057-A222-F11D5458264D}" dt="2023-05-22T16:29:09.491" v="5" actId="1076"/>
        <pc:sldMkLst>
          <pc:docMk/>
          <pc:sldMk cId="4133966728" sldId="259"/>
        </pc:sldMkLst>
        <pc:picChg chg="add mod">
          <ac:chgData name="Nisha McKenzie" userId="1909bcc06cf74e81" providerId="LiveId" clId="{A02261F7-87A1-4057-A222-F11D5458264D}" dt="2023-05-22T16:29:09.491" v="5" actId="1076"/>
          <ac:picMkLst>
            <pc:docMk/>
            <pc:sldMk cId="4133966728" sldId="259"/>
            <ac:picMk id="3" creationId="{4A1D8391-80AA-6C28-A5DA-5B04905CAC0E}"/>
          </ac:picMkLst>
        </pc:picChg>
      </pc:sldChg>
      <pc:sldChg chg="addSp mod">
        <pc:chgData name="Nisha McKenzie" userId="1909bcc06cf74e81" providerId="LiveId" clId="{A02261F7-87A1-4057-A222-F11D5458264D}" dt="2023-05-22T16:29:53.540" v="22" actId="22"/>
        <pc:sldMkLst>
          <pc:docMk/>
          <pc:sldMk cId="3048669119" sldId="260"/>
        </pc:sldMkLst>
        <pc:picChg chg="add">
          <ac:chgData name="Nisha McKenzie" userId="1909bcc06cf74e81" providerId="LiveId" clId="{A02261F7-87A1-4057-A222-F11D5458264D}" dt="2023-05-22T16:29:53.540" v="22" actId="22"/>
          <ac:picMkLst>
            <pc:docMk/>
            <pc:sldMk cId="3048669119" sldId="260"/>
            <ac:picMk id="3" creationId="{C416153C-1722-37D6-2B96-05269471D7A1}"/>
          </ac:picMkLst>
        </pc:picChg>
      </pc:sldChg>
      <pc:sldChg chg="addSp new mod">
        <pc:chgData name="Nisha McKenzie" userId="1909bcc06cf74e81" providerId="LiveId" clId="{A02261F7-87A1-4057-A222-F11D5458264D}" dt="2023-05-22T16:30:06.300" v="23" actId="22"/>
        <pc:sldMkLst>
          <pc:docMk/>
          <pc:sldMk cId="3377669236" sldId="261"/>
        </pc:sldMkLst>
        <pc:picChg chg="add">
          <ac:chgData name="Nisha McKenzie" userId="1909bcc06cf74e81" providerId="LiveId" clId="{A02261F7-87A1-4057-A222-F11D5458264D}" dt="2023-05-22T16:30:06.300" v="23" actId="22"/>
          <ac:picMkLst>
            <pc:docMk/>
            <pc:sldMk cId="3377669236" sldId="261"/>
            <ac:picMk id="3" creationId="{CD0FC4AE-1204-D1EC-4994-85DB1EE3BA7D}"/>
          </ac:picMkLst>
        </pc:picChg>
      </pc:sldChg>
      <pc:sldChg chg="addSp new mod">
        <pc:chgData name="Nisha McKenzie" userId="1909bcc06cf74e81" providerId="LiveId" clId="{A02261F7-87A1-4057-A222-F11D5458264D}" dt="2023-05-22T16:30:17.677" v="24" actId="22"/>
        <pc:sldMkLst>
          <pc:docMk/>
          <pc:sldMk cId="518694633" sldId="262"/>
        </pc:sldMkLst>
        <pc:picChg chg="add">
          <ac:chgData name="Nisha McKenzie" userId="1909bcc06cf74e81" providerId="LiveId" clId="{A02261F7-87A1-4057-A222-F11D5458264D}" dt="2023-05-22T16:30:17.677" v="24" actId="22"/>
          <ac:picMkLst>
            <pc:docMk/>
            <pc:sldMk cId="518694633" sldId="262"/>
            <ac:picMk id="3" creationId="{126BDF6F-90A4-6B30-62CE-E85F5284BD7D}"/>
          </ac:picMkLst>
        </pc:picChg>
      </pc:sldChg>
      <pc:sldChg chg="addSp new">
        <pc:chgData name="Nisha McKenzie" userId="1909bcc06cf74e81" providerId="LiveId" clId="{A02261F7-87A1-4057-A222-F11D5458264D}" dt="2023-05-22T16:31:13.800" v="25"/>
        <pc:sldMkLst>
          <pc:docMk/>
          <pc:sldMk cId="1131061991" sldId="263"/>
        </pc:sldMkLst>
        <pc:picChg chg="add">
          <ac:chgData name="Nisha McKenzie" userId="1909bcc06cf74e81" providerId="LiveId" clId="{A02261F7-87A1-4057-A222-F11D5458264D}" dt="2023-05-22T16:31:13.800" v="25"/>
          <ac:picMkLst>
            <pc:docMk/>
            <pc:sldMk cId="1131061991" sldId="263"/>
            <ac:picMk id="1026" creationId="{738637FA-2BA5-B0E9-2EE2-B0330A3301C1}"/>
          </ac:picMkLst>
        </pc:picChg>
      </pc:sldChg>
      <pc:sldChg chg="addSp new">
        <pc:chgData name="Nisha McKenzie" userId="1909bcc06cf74e81" providerId="LiveId" clId="{A02261F7-87A1-4057-A222-F11D5458264D}" dt="2023-05-22T16:31:51.259" v="26"/>
        <pc:sldMkLst>
          <pc:docMk/>
          <pc:sldMk cId="4034283725" sldId="264"/>
        </pc:sldMkLst>
        <pc:picChg chg="add">
          <ac:chgData name="Nisha McKenzie" userId="1909bcc06cf74e81" providerId="LiveId" clId="{A02261F7-87A1-4057-A222-F11D5458264D}" dt="2023-05-22T16:31:51.259" v="26"/>
          <ac:picMkLst>
            <pc:docMk/>
            <pc:sldMk cId="4034283725" sldId="264"/>
            <ac:picMk id="2050" creationId="{AC8E5452-53DF-ABBF-B99F-A98501265AA5}"/>
          </ac:picMkLst>
        </pc:picChg>
      </pc:sldChg>
      <pc:sldChg chg="addSp delSp modSp new">
        <pc:chgData name="Nisha McKenzie" userId="1909bcc06cf74e81" providerId="LiveId" clId="{A02261F7-87A1-4057-A222-F11D5458264D}" dt="2023-05-22T16:37:48.974" v="50" actId="1036"/>
        <pc:sldMkLst>
          <pc:docMk/>
          <pc:sldMk cId="2625511369" sldId="265"/>
        </pc:sldMkLst>
        <pc:picChg chg="add del">
          <ac:chgData name="Nisha McKenzie" userId="1909bcc06cf74e81" providerId="LiveId" clId="{A02261F7-87A1-4057-A222-F11D5458264D}" dt="2023-05-22T16:37:44.577" v="45" actId="478"/>
          <ac:picMkLst>
            <pc:docMk/>
            <pc:sldMk cId="2625511369" sldId="265"/>
            <ac:picMk id="3074" creationId="{8A674A47-2375-7971-04F5-9AB756800D16}"/>
          </ac:picMkLst>
        </pc:picChg>
        <pc:picChg chg="add mod">
          <ac:chgData name="Nisha McKenzie" userId="1909bcc06cf74e81" providerId="LiveId" clId="{A02261F7-87A1-4057-A222-F11D5458264D}" dt="2023-05-22T16:37:48.974" v="50" actId="1036"/>
          <ac:picMkLst>
            <pc:docMk/>
            <pc:sldMk cId="2625511369" sldId="265"/>
            <ac:picMk id="3076" creationId="{B6A1D69B-737D-5DC7-D2DE-DA154FD924C9}"/>
          </ac:picMkLst>
        </pc:picChg>
      </pc:sldChg>
      <pc:sldChg chg="addSp new">
        <pc:chgData name="Nisha McKenzie" userId="1909bcc06cf74e81" providerId="LiveId" clId="{A02261F7-87A1-4057-A222-F11D5458264D}" dt="2023-05-22T16:33:12.120" v="28"/>
        <pc:sldMkLst>
          <pc:docMk/>
          <pc:sldMk cId="4188901018" sldId="266"/>
        </pc:sldMkLst>
        <pc:picChg chg="add">
          <ac:chgData name="Nisha McKenzie" userId="1909bcc06cf74e81" providerId="LiveId" clId="{A02261F7-87A1-4057-A222-F11D5458264D}" dt="2023-05-22T16:33:12.120" v="28"/>
          <ac:picMkLst>
            <pc:docMk/>
            <pc:sldMk cId="4188901018" sldId="266"/>
            <ac:picMk id="4098" creationId="{66290361-8C1F-1694-5884-9EE0CA84F984}"/>
          </ac:picMkLst>
        </pc:picChg>
      </pc:sldChg>
      <pc:sldChg chg="addSp new mod">
        <pc:chgData name="Nisha McKenzie" userId="1909bcc06cf74e81" providerId="LiveId" clId="{A02261F7-87A1-4057-A222-F11D5458264D}" dt="2023-05-22T16:33:35.815" v="29" actId="22"/>
        <pc:sldMkLst>
          <pc:docMk/>
          <pc:sldMk cId="2895936714" sldId="267"/>
        </pc:sldMkLst>
        <pc:picChg chg="add">
          <ac:chgData name="Nisha McKenzie" userId="1909bcc06cf74e81" providerId="LiveId" clId="{A02261F7-87A1-4057-A222-F11D5458264D}" dt="2023-05-22T16:33:35.815" v="29" actId="22"/>
          <ac:picMkLst>
            <pc:docMk/>
            <pc:sldMk cId="2895936714" sldId="267"/>
            <ac:picMk id="3" creationId="{E0C9F986-400D-2018-F017-23F8889E54ED}"/>
          </ac:picMkLst>
        </pc:picChg>
      </pc:sldChg>
      <pc:sldChg chg="addSp delSp modSp new mod">
        <pc:chgData name="Nisha McKenzie" userId="1909bcc06cf74e81" providerId="LiveId" clId="{A02261F7-87A1-4057-A222-F11D5458264D}" dt="2023-05-22T16:34:06.795" v="36" actId="22"/>
        <pc:sldMkLst>
          <pc:docMk/>
          <pc:sldMk cId="1021504591" sldId="268"/>
        </pc:sldMkLst>
        <pc:picChg chg="add del">
          <ac:chgData name="Nisha McKenzie" userId="1909bcc06cf74e81" providerId="LiveId" clId="{A02261F7-87A1-4057-A222-F11D5458264D}" dt="2023-05-22T16:34:04.558" v="35" actId="478"/>
          <ac:picMkLst>
            <pc:docMk/>
            <pc:sldMk cId="1021504591" sldId="268"/>
            <ac:picMk id="3" creationId="{45BE5854-13FB-7218-F28A-06DF9EB1D115}"/>
          </ac:picMkLst>
        </pc:picChg>
        <pc:picChg chg="add del mod">
          <ac:chgData name="Nisha McKenzie" userId="1909bcc06cf74e81" providerId="LiveId" clId="{A02261F7-87A1-4057-A222-F11D5458264D}" dt="2023-05-22T16:34:02.112" v="34" actId="478"/>
          <ac:picMkLst>
            <pc:docMk/>
            <pc:sldMk cId="1021504591" sldId="268"/>
            <ac:picMk id="5" creationId="{0AD6AD91-A665-C368-88F7-1F93D65524EE}"/>
          </ac:picMkLst>
        </pc:picChg>
        <pc:picChg chg="add">
          <ac:chgData name="Nisha McKenzie" userId="1909bcc06cf74e81" providerId="LiveId" clId="{A02261F7-87A1-4057-A222-F11D5458264D}" dt="2023-05-22T16:34:06.795" v="36" actId="22"/>
          <ac:picMkLst>
            <pc:docMk/>
            <pc:sldMk cId="1021504591" sldId="268"/>
            <ac:picMk id="7" creationId="{91CC260C-3BFA-D081-8F90-975F7FC88BA9}"/>
          </ac:picMkLst>
        </pc:picChg>
      </pc:sldChg>
      <pc:sldChg chg="addSp new mod">
        <pc:chgData name="Nisha McKenzie" userId="1909bcc06cf74e81" providerId="LiveId" clId="{A02261F7-87A1-4057-A222-F11D5458264D}" dt="2023-05-22T16:34:19.749" v="37" actId="22"/>
        <pc:sldMkLst>
          <pc:docMk/>
          <pc:sldMk cId="1547936920" sldId="269"/>
        </pc:sldMkLst>
        <pc:picChg chg="add">
          <ac:chgData name="Nisha McKenzie" userId="1909bcc06cf74e81" providerId="LiveId" clId="{A02261F7-87A1-4057-A222-F11D5458264D}" dt="2023-05-22T16:34:19.749" v="37" actId="22"/>
          <ac:picMkLst>
            <pc:docMk/>
            <pc:sldMk cId="1547936920" sldId="269"/>
            <ac:picMk id="3" creationId="{52D1E9CC-C137-0D3F-F162-46C01B487D7C}"/>
          </ac:picMkLst>
        </pc:picChg>
      </pc:sldChg>
      <pc:sldChg chg="addSp new mod">
        <pc:chgData name="Nisha McKenzie" userId="1909bcc06cf74e81" providerId="LiveId" clId="{A02261F7-87A1-4057-A222-F11D5458264D}" dt="2023-05-22T16:34:31.503" v="38" actId="22"/>
        <pc:sldMkLst>
          <pc:docMk/>
          <pc:sldMk cId="2719694126" sldId="270"/>
        </pc:sldMkLst>
        <pc:picChg chg="add">
          <ac:chgData name="Nisha McKenzie" userId="1909bcc06cf74e81" providerId="LiveId" clId="{A02261F7-87A1-4057-A222-F11D5458264D}" dt="2023-05-22T16:34:31.503" v="38" actId="22"/>
          <ac:picMkLst>
            <pc:docMk/>
            <pc:sldMk cId="2719694126" sldId="270"/>
            <ac:picMk id="3" creationId="{C8B4A7C6-3C16-4A2C-9E60-2DD8A306024C}"/>
          </ac:picMkLst>
        </pc:picChg>
      </pc:sldChg>
      <pc:sldChg chg="addSp new">
        <pc:chgData name="Nisha McKenzie" userId="1909bcc06cf74e81" providerId="LiveId" clId="{A02261F7-87A1-4057-A222-F11D5458264D}" dt="2023-05-22T16:35:05.751" v="39"/>
        <pc:sldMkLst>
          <pc:docMk/>
          <pc:sldMk cId="493716072" sldId="271"/>
        </pc:sldMkLst>
        <pc:picChg chg="add">
          <ac:chgData name="Nisha McKenzie" userId="1909bcc06cf74e81" providerId="LiveId" clId="{A02261F7-87A1-4057-A222-F11D5458264D}" dt="2023-05-22T16:35:05.751" v="39"/>
          <ac:picMkLst>
            <pc:docMk/>
            <pc:sldMk cId="493716072" sldId="271"/>
            <ac:picMk id="5122" creationId="{18B14954-5AA1-F88A-9AD5-31936A61D9D3}"/>
          </ac:picMkLst>
        </pc:picChg>
      </pc:sldChg>
      <pc:sldChg chg="addSp new">
        <pc:chgData name="Nisha McKenzie" userId="1909bcc06cf74e81" providerId="LiveId" clId="{A02261F7-87A1-4057-A222-F11D5458264D}" dt="2023-05-22T16:35:27.676" v="40"/>
        <pc:sldMkLst>
          <pc:docMk/>
          <pc:sldMk cId="4193645942" sldId="272"/>
        </pc:sldMkLst>
        <pc:picChg chg="add">
          <ac:chgData name="Nisha McKenzie" userId="1909bcc06cf74e81" providerId="LiveId" clId="{A02261F7-87A1-4057-A222-F11D5458264D}" dt="2023-05-22T16:35:27.676" v="40"/>
          <ac:picMkLst>
            <pc:docMk/>
            <pc:sldMk cId="4193645942" sldId="272"/>
            <ac:picMk id="6146" creationId="{2AE7BA80-F14E-C7D1-662B-DF44FEBFF128}"/>
          </ac:picMkLst>
        </pc:picChg>
      </pc:sldChg>
      <pc:sldChg chg="addSp new">
        <pc:chgData name="Nisha McKenzie" userId="1909bcc06cf74e81" providerId="LiveId" clId="{A02261F7-87A1-4057-A222-F11D5458264D}" dt="2023-05-22T16:35:49.819" v="41"/>
        <pc:sldMkLst>
          <pc:docMk/>
          <pc:sldMk cId="3277041570" sldId="273"/>
        </pc:sldMkLst>
        <pc:picChg chg="add">
          <ac:chgData name="Nisha McKenzie" userId="1909bcc06cf74e81" providerId="LiveId" clId="{A02261F7-87A1-4057-A222-F11D5458264D}" dt="2023-05-22T16:35:49.819" v="41"/>
          <ac:picMkLst>
            <pc:docMk/>
            <pc:sldMk cId="3277041570" sldId="273"/>
            <ac:picMk id="7170" creationId="{1298A1EC-0A37-B2EB-1B38-141D273CE9FB}"/>
          </ac:picMkLst>
        </pc:picChg>
      </pc:sldChg>
      <pc:sldChg chg="addSp new">
        <pc:chgData name="Nisha McKenzie" userId="1909bcc06cf74e81" providerId="LiveId" clId="{A02261F7-87A1-4057-A222-F11D5458264D}" dt="2023-05-22T16:36:20.046" v="42"/>
        <pc:sldMkLst>
          <pc:docMk/>
          <pc:sldMk cId="2986723007" sldId="274"/>
        </pc:sldMkLst>
        <pc:picChg chg="add">
          <ac:chgData name="Nisha McKenzie" userId="1909bcc06cf74e81" providerId="LiveId" clId="{A02261F7-87A1-4057-A222-F11D5458264D}" dt="2023-05-22T16:36:20.046" v="42"/>
          <ac:picMkLst>
            <pc:docMk/>
            <pc:sldMk cId="2986723007" sldId="274"/>
            <ac:picMk id="8194" creationId="{E8B491D3-C2AC-81ED-2B66-59FA79339134}"/>
          </ac:picMkLst>
        </pc:picChg>
      </pc:sldChg>
      <pc:sldChg chg="addSp new mod">
        <pc:chgData name="Nisha McKenzie" userId="1909bcc06cf74e81" providerId="LiveId" clId="{A02261F7-87A1-4057-A222-F11D5458264D}" dt="2023-05-22T16:36:35.572" v="43" actId="22"/>
        <pc:sldMkLst>
          <pc:docMk/>
          <pc:sldMk cId="3919311584" sldId="275"/>
        </pc:sldMkLst>
        <pc:picChg chg="add">
          <ac:chgData name="Nisha McKenzie" userId="1909bcc06cf74e81" providerId="LiveId" clId="{A02261F7-87A1-4057-A222-F11D5458264D}" dt="2023-05-22T16:36:35.572" v="43" actId="22"/>
          <ac:picMkLst>
            <pc:docMk/>
            <pc:sldMk cId="3919311584" sldId="275"/>
            <ac:picMk id="3" creationId="{7759B7AF-6FAA-9CB6-F46B-995A4AEB9F3D}"/>
          </ac:picMkLst>
        </pc:picChg>
      </pc:sldChg>
      <pc:sldChg chg="addSp new mod">
        <pc:chgData name="Nisha McKenzie" userId="1909bcc06cf74e81" providerId="LiveId" clId="{A02261F7-87A1-4057-A222-F11D5458264D}" dt="2023-05-22T16:36:48.319" v="44" actId="22"/>
        <pc:sldMkLst>
          <pc:docMk/>
          <pc:sldMk cId="2753700189" sldId="276"/>
        </pc:sldMkLst>
        <pc:picChg chg="add">
          <ac:chgData name="Nisha McKenzie" userId="1909bcc06cf74e81" providerId="LiveId" clId="{A02261F7-87A1-4057-A222-F11D5458264D}" dt="2023-05-22T16:36:48.319" v="44" actId="22"/>
          <ac:picMkLst>
            <pc:docMk/>
            <pc:sldMk cId="2753700189" sldId="276"/>
            <ac:picMk id="3" creationId="{34C22B30-AB2D-4107-A716-F3E3F711F1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6A1D69B-737D-5DC7-D2DE-DA154FD9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1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290361-8C1F-1694-5884-9EE0CA84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0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9F986-400D-2018-F017-23F8889E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3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CC260C-3BFA-D081-8F90-975F7FC8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1E9CC-C137-0D3F-F162-46C01B487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3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4A7C6-3C16-4A2C-9E60-2DD8A306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8B14954-5AA1-F88A-9AD5-31936A6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1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AE7BA80-F14E-C7D1-662B-DF44FEBFF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4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298A1EC-0A37-B2EB-1B38-141D273C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4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8B491D3-C2AC-81ED-2B66-59FA79339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2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9B7AF-6FAA-9CB6-F46B-995A4AEB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22B30-AB2D-4107-A716-F3E3F711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1BFDB-0FAB-6854-4466-42608879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571" y="2010295"/>
            <a:ext cx="1895740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D8391-80AA-6C28-A5DA-5B04905C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0294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6153C-1722-37D6-2B96-05269471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FC4AE-1204-D1EC-4994-85DB1EE3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BDF6F-90A4-6B30-62CE-E85F5284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8637FA-2BA5-B0E9-2EE2-B0330A33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6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8E5452-53DF-ABBF-B99F-A9850126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8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2023-05-22T16:37:53Z</dcterms:modified>
</cp:coreProperties>
</file>