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07861-E073-4F04-B6D3-95FE115E9E37}" v="11" dt="2023-05-22T14:55:27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4AC07861-E073-4F04-B6D3-95FE115E9E37}"/>
    <pc:docChg chg="custSel addSld modSld">
      <pc:chgData name="Nisha McKenzie" userId="1909bcc06cf74e81" providerId="LiveId" clId="{4AC07861-E073-4F04-B6D3-95FE115E9E37}" dt="2023-05-22T14:55:54.328" v="46" actId="22"/>
      <pc:docMkLst>
        <pc:docMk/>
      </pc:docMkLst>
      <pc:sldChg chg="addSp modSp mod">
        <pc:chgData name="Nisha McKenzie" userId="1909bcc06cf74e81" providerId="LiveId" clId="{4AC07861-E073-4F04-B6D3-95FE115E9E37}" dt="2023-05-22T14:46:42.683" v="1" actId="1076"/>
        <pc:sldMkLst>
          <pc:docMk/>
          <pc:sldMk cId="2540173304" sldId="258"/>
        </pc:sldMkLst>
        <pc:picChg chg="add mod">
          <ac:chgData name="Nisha McKenzie" userId="1909bcc06cf74e81" providerId="LiveId" clId="{4AC07861-E073-4F04-B6D3-95FE115E9E37}" dt="2023-05-22T14:46:42.683" v="1" actId="1076"/>
          <ac:picMkLst>
            <pc:docMk/>
            <pc:sldMk cId="2540173304" sldId="258"/>
            <ac:picMk id="3" creationId="{F4194381-3E90-827A-9CAA-3DF68CE0C2A1}"/>
          </ac:picMkLst>
        </pc:picChg>
      </pc:sldChg>
      <pc:sldChg chg="addSp delSp modSp mod">
        <pc:chgData name="Nisha McKenzie" userId="1909bcc06cf74e81" providerId="LiveId" clId="{4AC07861-E073-4F04-B6D3-95FE115E9E37}" dt="2023-05-22T14:47:38.716" v="5" actId="1076"/>
        <pc:sldMkLst>
          <pc:docMk/>
          <pc:sldMk cId="4133966728" sldId="259"/>
        </pc:sldMkLst>
        <pc:picChg chg="add del">
          <ac:chgData name="Nisha McKenzie" userId="1909bcc06cf74e81" providerId="LiveId" clId="{4AC07861-E073-4F04-B6D3-95FE115E9E37}" dt="2023-05-22T14:47:08.587" v="3" actId="478"/>
          <ac:picMkLst>
            <pc:docMk/>
            <pc:sldMk cId="4133966728" sldId="259"/>
            <ac:picMk id="3" creationId="{BF75A3C2-CE4E-E11D-53BD-70BA41B6C754}"/>
          </ac:picMkLst>
        </pc:picChg>
        <pc:picChg chg="add mod">
          <ac:chgData name="Nisha McKenzie" userId="1909bcc06cf74e81" providerId="LiveId" clId="{4AC07861-E073-4F04-B6D3-95FE115E9E37}" dt="2023-05-22T14:47:38.716" v="5" actId="1076"/>
          <ac:picMkLst>
            <pc:docMk/>
            <pc:sldMk cId="4133966728" sldId="259"/>
            <ac:picMk id="5" creationId="{37FCCC8F-1569-6BDC-1C74-AD00A7DE84CF}"/>
          </ac:picMkLst>
        </pc:picChg>
      </pc:sldChg>
      <pc:sldChg chg="addSp">
        <pc:chgData name="Nisha McKenzie" userId="1909bcc06cf74e81" providerId="LiveId" clId="{4AC07861-E073-4F04-B6D3-95FE115E9E37}" dt="2023-05-22T14:48:32.802" v="26"/>
        <pc:sldMkLst>
          <pc:docMk/>
          <pc:sldMk cId="3048669119" sldId="260"/>
        </pc:sldMkLst>
        <pc:picChg chg="add">
          <ac:chgData name="Nisha McKenzie" userId="1909bcc06cf74e81" providerId="LiveId" clId="{4AC07861-E073-4F04-B6D3-95FE115E9E37}" dt="2023-05-22T14:48:32.802" v="26"/>
          <ac:picMkLst>
            <pc:docMk/>
            <pc:sldMk cId="3048669119" sldId="260"/>
            <ac:picMk id="1026" creationId="{EBEB1978-7F75-AED8-8C1B-1803B4FEF804}"/>
          </ac:picMkLst>
        </pc:picChg>
      </pc:sldChg>
      <pc:sldChg chg="addSp new">
        <pc:chgData name="Nisha McKenzie" userId="1909bcc06cf74e81" providerId="LiveId" clId="{4AC07861-E073-4F04-B6D3-95FE115E9E37}" dt="2023-05-22T14:49:00.560" v="27"/>
        <pc:sldMkLst>
          <pc:docMk/>
          <pc:sldMk cId="3298320280" sldId="261"/>
        </pc:sldMkLst>
        <pc:picChg chg="add">
          <ac:chgData name="Nisha McKenzie" userId="1909bcc06cf74e81" providerId="LiveId" clId="{4AC07861-E073-4F04-B6D3-95FE115E9E37}" dt="2023-05-22T14:49:00.560" v="27"/>
          <ac:picMkLst>
            <pc:docMk/>
            <pc:sldMk cId="3298320280" sldId="261"/>
            <ac:picMk id="2050" creationId="{A5B9DD69-4CFB-D58E-7F3A-AE173EC04AE7}"/>
          </ac:picMkLst>
        </pc:picChg>
      </pc:sldChg>
      <pc:sldChg chg="addSp new">
        <pc:chgData name="Nisha McKenzie" userId="1909bcc06cf74e81" providerId="LiveId" clId="{4AC07861-E073-4F04-B6D3-95FE115E9E37}" dt="2023-05-22T14:49:32.813" v="28"/>
        <pc:sldMkLst>
          <pc:docMk/>
          <pc:sldMk cId="2224133897" sldId="262"/>
        </pc:sldMkLst>
        <pc:picChg chg="add">
          <ac:chgData name="Nisha McKenzie" userId="1909bcc06cf74e81" providerId="LiveId" clId="{4AC07861-E073-4F04-B6D3-95FE115E9E37}" dt="2023-05-22T14:49:32.813" v="28"/>
          <ac:picMkLst>
            <pc:docMk/>
            <pc:sldMk cId="2224133897" sldId="262"/>
            <ac:picMk id="3074" creationId="{13A72BAA-81F5-8D8F-C682-C6256B1F5CBF}"/>
          </ac:picMkLst>
        </pc:picChg>
      </pc:sldChg>
      <pc:sldChg chg="addSp new">
        <pc:chgData name="Nisha McKenzie" userId="1909bcc06cf74e81" providerId="LiveId" clId="{4AC07861-E073-4F04-B6D3-95FE115E9E37}" dt="2023-05-22T14:49:57.516" v="29"/>
        <pc:sldMkLst>
          <pc:docMk/>
          <pc:sldMk cId="567723774" sldId="263"/>
        </pc:sldMkLst>
        <pc:picChg chg="add">
          <ac:chgData name="Nisha McKenzie" userId="1909bcc06cf74e81" providerId="LiveId" clId="{4AC07861-E073-4F04-B6D3-95FE115E9E37}" dt="2023-05-22T14:49:57.516" v="29"/>
          <ac:picMkLst>
            <pc:docMk/>
            <pc:sldMk cId="567723774" sldId="263"/>
            <ac:picMk id="4098" creationId="{3A5822E2-6F18-4B54-2DA0-77E94E8313E8}"/>
          </ac:picMkLst>
        </pc:picChg>
      </pc:sldChg>
      <pc:sldChg chg="addSp new">
        <pc:chgData name="Nisha McKenzie" userId="1909bcc06cf74e81" providerId="LiveId" clId="{4AC07861-E073-4F04-B6D3-95FE115E9E37}" dt="2023-05-22T14:50:26.570" v="30"/>
        <pc:sldMkLst>
          <pc:docMk/>
          <pc:sldMk cId="1781256084" sldId="264"/>
        </pc:sldMkLst>
        <pc:picChg chg="add">
          <ac:chgData name="Nisha McKenzie" userId="1909bcc06cf74e81" providerId="LiveId" clId="{4AC07861-E073-4F04-B6D3-95FE115E9E37}" dt="2023-05-22T14:50:26.570" v="30"/>
          <ac:picMkLst>
            <pc:docMk/>
            <pc:sldMk cId="1781256084" sldId="264"/>
            <ac:picMk id="5122" creationId="{9A124280-D575-CA34-1B96-A03D43850167}"/>
          </ac:picMkLst>
        </pc:picChg>
      </pc:sldChg>
      <pc:sldChg chg="addSp new">
        <pc:chgData name="Nisha McKenzie" userId="1909bcc06cf74e81" providerId="LiveId" clId="{4AC07861-E073-4F04-B6D3-95FE115E9E37}" dt="2023-05-22T14:50:51.363" v="31"/>
        <pc:sldMkLst>
          <pc:docMk/>
          <pc:sldMk cId="3281801769" sldId="265"/>
        </pc:sldMkLst>
        <pc:picChg chg="add">
          <ac:chgData name="Nisha McKenzie" userId="1909bcc06cf74e81" providerId="LiveId" clId="{4AC07861-E073-4F04-B6D3-95FE115E9E37}" dt="2023-05-22T14:50:51.363" v="31"/>
          <ac:picMkLst>
            <pc:docMk/>
            <pc:sldMk cId="3281801769" sldId="265"/>
            <ac:picMk id="6146" creationId="{BED0E091-93C8-4CCD-241F-35C6C02F3C87}"/>
          </ac:picMkLst>
        </pc:picChg>
      </pc:sldChg>
      <pc:sldChg chg="addSp new">
        <pc:chgData name="Nisha McKenzie" userId="1909bcc06cf74e81" providerId="LiveId" clId="{4AC07861-E073-4F04-B6D3-95FE115E9E37}" dt="2023-05-22T14:51:08.458" v="32"/>
        <pc:sldMkLst>
          <pc:docMk/>
          <pc:sldMk cId="1165283275" sldId="266"/>
        </pc:sldMkLst>
        <pc:picChg chg="add">
          <ac:chgData name="Nisha McKenzie" userId="1909bcc06cf74e81" providerId="LiveId" clId="{4AC07861-E073-4F04-B6D3-95FE115E9E37}" dt="2023-05-22T14:51:08.458" v="32"/>
          <ac:picMkLst>
            <pc:docMk/>
            <pc:sldMk cId="1165283275" sldId="266"/>
            <ac:picMk id="7170" creationId="{7CECE2E1-AFE9-73CC-A638-E69FCADF9B36}"/>
          </ac:picMkLst>
        </pc:picChg>
      </pc:sldChg>
      <pc:sldChg chg="addSp new">
        <pc:chgData name="Nisha McKenzie" userId="1909bcc06cf74e81" providerId="LiveId" clId="{4AC07861-E073-4F04-B6D3-95FE115E9E37}" dt="2023-05-22T14:51:29.437" v="33"/>
        <pc:sldMkLst>
          <pc:docMk/>
          <pc:sldMk cId="333065163" sldId="267"/>
        </pc:sldMkLst>
        <pc:picChg chg="add">
          <ac:chgData name="Nisha McKenzie" userId="1909bcc06cf74e81" providerId="LiveId" clId="{4AC07861-E073-4F04-B6D3-95FE115E9E37}" dt="2023-05-22T14:51:29.437" v="33"/>
          <ac:picMkLst>
            <pc:docMk/>
            <pc:sldMk cId="333065163" sldId="267"/>
            <ac:picMk id="8194" creationId="{04F8F8F1-3B96-106F-F8BF-EABA80B75199}"/>
          </ac:picMkLst>
        </pc:picChg>
      </pc:sldChg>
      <pc:sldChg chg="addSp new">
        <pc:chgData name="Nisha McKenzie" userId="1909bcc06cf74e81" providerId="LiveId" clId="{4AC07861-E073-4F04-B6D3-95FE115E9E37}" dt="2023-05-22T14:51:51.525" v="34"/>
        <pc:sldMkLst>
          <pc:docMk/>
          <pc:sldMk cId="1606344688" sldId="268"/>
        </pc:sldMkLst>
        <pc:picChg chg="add">
          <ac:chgData name="Nisha McKenzie" userId="1909bcc06cf74e81" providerId="LiveId" clId="{4AC07861-E073-4F04-B6D3-95FE115E9E37}" dt="2023-05-22T14:51:51.525" v="34"/>
          <ac:picMkLst>
            <pc:docMk/>
            <pc:sldMk cId="1606344688" sldId="268"/>
            <ac:picMk id="9218" creationId="{99AAE8F1-2EDD-1FCD-53C8-B816CA65EABC}"/>
          </ac:picMkLst>
        </pc:picChg>
      </pc:sldChg>
      <pc:sldChg chg="addSp new mod">
        <pc:chgData name="Nisha McKenzie" userId="1909bcc06cf74e81" providerId="LiveId" clId="{4AC07861-E073-4F04-B6D3-95FE115E9E37}" dt="2023-05-22T14:52:07.995" v="35" actId="22"/>
        <pc:sldMkLst>
          <pc:docMk/>
          <pc:sldMk cId="3167230604" sldId="269"/>
        </pc:sldMkLst>
        <pc:picChg chg="add">
          <ac:chgData name="Nisha McKenzie" userId="1909bcc06cf74e81" providerId="LiveId" clId="{4AC07861-E073-4F04-B6D3-95FE115E9E37}" dt="2023-05-22T14:52:07.995" v="35" actId="22"/>
          <ac:picMkLst>
            <pc:docMk/>
            <pc:sldMk cId="3167230604" sldId="269"/>
            <ac:picMk id="3" creationId="{D6997320-75ED-E9F0-B51A-877A93128CDB}"/>
          </ac:picMkLst>
        </pc:picChg>
      </pc:sldChg>
      <pc:sldChg chg="addSp new mod">
        <pc:chgData name="Nisha McKenzie" userId="1909bcc06cf74e81" providerId="LiveId" clId="{4AC07861-E073-4F04-B6D3-95FE115E9E37}" dt="2023-05-22T14:52:20.732" v="36" actId="22"/>
        <pc:sldMkLst>
          <pc:docMk/>
          <pc:sldMk cId="3501573049" sldId="270"/>
        </pc:sldMkLst>
        <pc:picChg chg="add">
          <ac:chgData name="Nisha McKenzie" userId="1909bcc06cf74e81" providerId="LiveId" clId="{4AC07861-E073-4F04-B6D3-95FE115E9E37}" dt="2023-05-22T14:52:20.732" v="36" actId="22"/>
          <ac:picMkLst>
            <pc:docMk/>
            <pc:sldMk cId="3501573049" sldId="270"/>
            <ac:picMk id="3" creationId="{4C3AD2D2-17CD-C59A-E7D3-F0AF317D0758}"/>
          </ac:picMkLst>
        </pc:picChg>
      </pc:sldChg>
      <pc:sldChg chg="addSp new mod">
        <pc:chgData name="Nisha McKenzie" userId="1909bcc06cf74e81" providerId="LiveId" clId="{4AC07861-E073-4F04-B6D3-95FE115E9E37}" dt="2023-05-22T14:52:37.892" v="37" actId="22"/>
        <pc:sldMkLst>
          <pc:docMk/>
          <pc:sldMk cId="2419045498" sldId="271"/>
        </pc:sldMkLst>
        <pc:picChg chg="add">
          <ac:chgData name="Nisha McKenzie" userId="1909bcc06cf74e81" providerId="LiveId" clId="{4AC07861-E073-4F04-B6D3-95FE115E9E37}" dt="2023-05-22T14:52:37.892" v="37" actId="22"/>
          <ac:picMkLst>
            <pc:docMk/>
            <pc:sldMk cId="2419045498" sldId="271"/>
            <ac:picMk id="3" creationId="{FD77F49D-F534-1D05-1F52-D34EE662EBE0}"/>
          </ac:picMkLst>
        </pc:picChg>
      </pc:sldChg>
      <pc:sldChg chg="addSp new mod">
        <pc:chgData name="Nisha McKenzie" userId="1909bcc06cf74e81" providerId="LiveId" clId="{4AC07861-E073-4F04-B6D3-95FE115E9E37}" dt="2023-05-22T14:52:51.306" v="38" actId="22"/>
        <pc:sldMkLst>
          <pc:docMk/>
          <pc:sldMk cId="193370362" sldId="272"/>
        </pc:sldMkLst>
        <pc:picChg chg="add">
          <ac:chgData name="Nisha McKenzie" userId="1909bcc06cf74e81" providerId="LiveId" clId="{4AC07861-E073-4F04-B6D3-95FE115E9E37}" dt="2023-05-22T14:52:51.306" v="38" actId="22"/>
          <ac:picMkLst>
            <pc:docMk/>
            <pc:sldMk cId="193370362" sldId="272"/>
            <ac:picMk id="3" creationId="{55E8B7A8-7590-3DC1-57B3-8C2D895854AC}"/>
          </ac:picMkLst>
        </pc:picChg>
      </pc:sldChg>
      <pc:sldChg chg="addSp new mod">
        <pc:chgData name="Nisha McKenzie" userId="1909bcc06cf74e81" providerId="LiveId" clId="{4AC07861-E073-4F04-B6D3-95FE115E9E37}" dt="2023-05-22T14:53:06.102" v="39" actId="22"/>
        <pc:sldMkLst>
          <pc:docMk/>
          <pc:sldMk cId="716184767" sldId="273"/>
        </pc:sldMkLst>
        <pc:picChg chg="add">
          <ac:chgData name="Nisha McKenzie" userId="1909bcc06cf74e81" providerId="LiveId" clId="{4AC07861-E073-4F04-B6D3-95FE115E9E37}" dt="2023-05-22T14:53:06.102" v="39" actId="22"/>
          <ac:picMkLst>
            <pc:docMk/>
            <pc:sldMk cId="716184767" sldId="273"/>
            <ac:picMk id="3" creationId="{6B932600-2F8E-5DA7-3F6C-CA9726E6C76A}"/>
          </ac:picMkLst>
        </pc:picChg>
      </pc:sldChg>
      <pc:sldChg chg="addSp new mod">
        <pc:chgData name="Nisha McKenzie" userId="1909bcc06cf74e81" providerId="LiveId" clId="{4AC07861-E073-4F04-B6D3-95FE115E9E37}" dt="2023-05-22T14:53:18.331" v="40" actId="22"/>
        <pc:sldMkLst>
          <pc:docMk/>
          <pc:sldMk cId="4227378434" sldId="274"/>
        </pc:sldMkLst>
        <pc:picChg chg="add">
          <ac:chgData name="Nisha McKenzie" userId="1909bcc06cf74e81" providerId="LiveId" clId="{4AC07861-E073-4F04-B6D3-95FE115E9E37}" dt="2023-05-22T14:53:18.331" v="40" actId="22"/>
          <ac:picMkLst>
            <pc:docMk/>
            <pc:sldMk cId="4227378434" sldId="274"/>
            <ac:picMk id="3" creationId="{5EC4B868-EBFD-064E-A474-1C269CDE364F}"/>
          </ac:picMkLst>
        </pc:picChg>
      </pc:sldChg>
      <pc:sldChg chg="addSp new mod">
        <pc:chgData name="Nisha McKenzie" userId="1909bcc06cf74e81" providerId="LiveId" clId="{4AC07861-E073-4F04-B6D3-95FE115E9E37}" dt="2023-05-22T14:53:50.167" v="41" actId="22"/>
        <pc:sldMkLst>
          <pc:docMk/>
          <pc:sldMk cId="4177375123" sldId="275"/>
        </pc:sldMkLst>
        <pc:picChg chg="add">
          <ac:chgData name="Nisha McKenzie" userId="1909bcc06cf74e81" providerId="LiveId" clId="{4AC07861-E073-4F04-B6D3-95FE115E9E37}" dt="2023-05-22T14:53:50.167" v="41" actId="22"/>
          <ac:picMkLst>
            <pc:docMk/>
            <pc:sldMk cId="4177375123" sldId="275"/>
            <ac:picMk id="3" creationId="{98CC12E7-6FFC-CE0A-1114-FCAAF1D59D69}"/>
          </ac:picMkLst>
        </pc:picChg>
      </pc:sldChg>
      <pc:sldChg chg="addSp new">
        <pc:chgData name="Nisha McKenzie" userId="1909bcc06cf74e81" providerId="LiveId" clId="{4AC07861-E073-4F04-B6D3-95FE115E9E37}" dt="2023-05-22T14:54:35.835" v="42"/>
        <pc:sldMkLst>
          <pc:docMk/>
          <pc:sldMk cId="1167267048" sldId="276"/>
        </pc:sldMkLst>
        <pc:picChg chg="add">
          <ac:chgData name="Nisha McKenzie" userId="1909bcc06cf74e81" providerId="LiveId" clId="{4AC07861-E073-4F04-B6D3-95FE115E9E37}" dt="2023-05-22T14:54:35.835" v="42"/>
          <ac:picMkLst>
            <pc:docMk/>
            <pc:sldMk cId="1167267048" sldId="276"/>
            <ac:picMk id="10242" creationId="{0454BE38-4CC7-68E3-88A4-3C73C86E0948}"/>
          </ac:picMkLst>
        </pc:picChg>
      </pc:sldChg>
      <pc:sldChg chg="addSp new mod">
        <pc:chgData name="Nisha McKenzie" userId="1909bcc06cf74e81" providerId="LiveId" clId="{4AC07861-E073-4F04-B6D3-95FE115E9E37}" dt="2023-05-22T14:54:45.773" v="43" actId="22"/>
        <pc:sldMkLst>
          <pc:docMk/>
          <pc:sldMk cId="2921014861" sldId="277"/>
        </pc:sldMkLst>
        <pc:picChg chg="add">
          <ac:chgData name="Nisha McKenzie" userId="1909bcc06cf74e81" providerId="LiveId" clId="{4AC07861-E073-4F04-B6D3-95FE115E9E37}" dt="2023-05-22T14:54:45.773" v="43" actId="22"/>
          <ac:picMkLst>
            <pc:docMk/>
            <pc:sldMk cId="2921014861" sldId="277"/>
            <ac:picMk id="3" creationId="{F73ECC87-6912-3FFE-68B7-B95B08BC4A34}"/>
          </ac:picMkLst>
        </pc:picChg>
      </pc:sldChg>
      <pc:sldChg chg="addSp new">
        <pc:chgData name="Nisha McKenzie" userId="1909bcc06cf74e81" providerId="LiveId" clId="{4AC07861-E073-4F04-B6D3-95FE115E9E37}" dt="2023-05-22T14:55:27.046" v="44"/>
        <pc:sldMkLst>
          <pc:docMk/>
          <pc:sldMk cId="1299188925" sldId="278"/>
        </pc:sldMkLst>
        <pc:picChg chg="add">
          <ac:chgData name="Nisha McKenzie" userId="1909bcc06cf74e81" providerId="LiveId" clId="{4AC07861-E073-4F04-B6D3-95FE115E9E37}" dt="2023-05-22T14:55:27.046" v="44"/>
          <ac:picMkLst>
            <pc:docMk/>
            <pc:sldMk cId="1299188925" sldId="278"/>
            <ac:picMk id="11266" creationId="{80BE6E11-5426-2E94-A313-EC4326328DFB}"/>
          </ac:picMkLst>
        </pc:picChg>
      </pc:sldChg>
      <pc:sldChg chg="addSp new mod">
        <pc:chgData name="Nisha McKenzie" userId="1909bcc06cf74e81" providerId="LiveId" clId="{4AC07861-E073-4F04-B6D3-95FE115E9E37}" dt="2023-05-22T14:55:39.477" v="45" actId="22"/>
        <pc:sldMkLst>
          <pc:docMk/>
          <pc:sldMk cId="2184890912" sldId="279"/>
        </pc:sldMkLst>
        <pc:picChg chg="add">
          <ac:chgData name="Nisha McKenzie" userId="1909bcc06cf74e81" providerId="LiveId" clId="{4AC07861-E073-4F04-B6D3-95FE115E9E37}" dt="2023-05-22T14:55:39.477" v="45" actId="22"/>
          <ac:picMkLst>
            <pc:docMk/>
            <pc:sldMk cId="2184890912" sldId="279"/>
            <ac:picMk id="3" creationId="{17B47153-8CB3-63AA-2C9F-9F7469872411}"/>
          </ac:picMkLst>
        </pc:picChg>
      </pc:sldChg>
      <pc:sldChg chg="addSp new mod">
        <pc:chgData name="Nisha McKenzie" userId="1909bcc06cf74e81" providerId="LiveId" clId="{4AC07861-E073-4F04-B6D3-95FE115E9E37}" dt="2023-05-22T14:55:54.328" v="46" actId="22"/>
        <pc:sldMkLst>
          <pc:docMk/>
          <pc:sldMk cId="3173366556" sldId="280"/>
        </pc:sldMkLst>
        <pc:picChg chg="add">
          <ac:chgData name="Nisha McKenzie" userId="1909bcc06cf74e81" providerId="LiveId" clId="{4AC07861-E073-4F04-B6D3-95FE115E9E37}" dt="2023-05-22T14:55:54.328" v="46" actId="22"/>
          <ac:picMkLst>
            <pc:docMk/>
            <pc:sldMk cId="3173366556" sldId="280"/>
            <ac:picMk id="3" creationId="{74EE700F-8AA1-A1E1-9E19-23E82D41D6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ED0E091-93C8-4CCD-241F-35C6C02F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CECE2E1-AFE9-73CC-A638-E69FCADF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8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4F8F8F1-3B96-106F-F8BF-EABA80B7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9AAE8F1-2EDD-1FCD-53C8-B816CA65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4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97320-75ED-E9F0-B51A-877A9312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D2D2-17CD-C59A-E7D3-F0AF317D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7F49D-F534-1D05-1F52-D34EE662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8B7A8-7590-3DC1-57B3-8C2D8958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32600-2F8E-5DA7-3F6C-CA9726E6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4B868-EBFD-064E-A474-1C269CDE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C12E7-6FFC-CE0A-1114-FCAAF1D5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454BE38-4CC7-68E3-88A4-3C73C86E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67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ECC87-6912-3FFE-68B7-B95B08BC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0BE6E11-5426-2E94-A313-EC432632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8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47153-8CB3-63AA-2C9F-9F746987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E700F-8AA1-A1E1-9E19-23E82D41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6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94381-3E90-827A-9CAA-3DF68CE0C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28" y="1996906"/>
            <a:ext cx="1771897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CCC8F-1569-6BDC-1C74-AD00A7DE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598" y="898015"/>
            <a:ext cx="1743318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EB1978-7F75-AED8-8C1B-1803B4FE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B9DD69-4CFB-D58E-7F3A-AE173EC0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2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3A72BAA-81F5-8D8F-C682-C6256B1F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3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A5822E2-6F18-4B54-2DA0-77E94E83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2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A124280-D575-CA34-1B96-A03D4385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5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2023-05-22T14:55:54Z</dcterms:modified>
</cp:coreProperties>
</file>