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0B619-74D6-4FFA-93BB-5B11B0766D87}" v="15" dt="2023-05-26T14:36:07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4150B619-74D6-4FFA-93BB-5B11B0766D87}"/>
    <pc:docChg chg="custSel addSld delSld modSld sldOrd">
      <pc:chgData name="Nisha McKenzie" userId="1909bcc06cf74e81" providerId="LiveId" clId="{4150B619-74D6-4FFA-93BB-5B11B0766D87}" dt="2023-05-26T14:36:30.380" v="68" actId="22"/>
      <pc:docMkLst>
        <pc:docMk/>
      </pc:docMkLst>
      <pc:sldChg chg="addSp modSp mod">
        <pc:chgData name="Nisha McKenzie" userId="1909bcc06cf74e81" providerId="LiveId" clId="{4150B619-74D6-4FFA-93BB-5B11B0766D87}" dt="2023-05-26T14:24:07.133" v="7" actId="1076"/>
        <pc:sldMkLst>
          <pc:docMk/>
          <pc:sldMk cId="2540173304" sldId="258"/>
        </pc:sldMkLst>
        <pc:picChg chg="add mod">
          <ac:chgData name="Nisha McKenzie" userId="1909bcc06cf74e81" providerId="LiveId" clId="{4150B619-74D6-4FFA-93BB-5B11B0766D87}" dt="2023-05-26T14:24:07.133" v="7" actId="1076"/>
          <ac:picMkLst>
            <pc:docMk/>
            <pc:sldMk cId="2540173304" sldId="258"/>
            <ac:picMk id="3" creationId="{B8DAEDEB-973C-7C03-EC1A-C5E8777BD627}"/>
          </ac:picMkLst>
        </pc:picChg>
      </pc:sldChg>
      <pc:sldChg chg="addSp delSp modSp mod">
        <pc:chgData name="Nisha McKenzie" userId="1909bcc06cf74e81" providerId="LiveId" clId="{4150B619-74D6-4FFA-93BB-5B11B0766D87}" dt="2023-05-26T14:24:48.066" v="13" actId="1076"/>
        <pc:sldMkLst>
          <pc:docMk/>
          <pc:sldMk cId="4133966728" sldId="259"/>
        </pc:sldMkLst>
        <pc:picChg chg="add mod">
          <ac:chgData name="Nisha McKenzie" userId="1909bcc06cf74e81" providerId="LiveId" clId="{4150B619-74D6-4FFA-93BB-5B11B0766D87}" dt="2023-05-26T14:24:25.034" v="9" actId="1076"/>
          <ac:picMkLst>
            <pc:docMk/>
            <pc:sldMk cId="4133966728" sldId="259"/>
            <ac:picMk id="3" creationId="{04D3375D-F923-F7FF-F4F6-6F3885C8BE77}"/>
          </ac:picMkLst>
        </pc:picChg>
        <pc:picChg chg="add del">
          <ac:chgData name="Nisha McKenzie" userId="1909bcc06cf74e81" providerId="LiveId" clId="{4150B619-74D6-4FFA-93BB-5B11B0766D87}" dt="2023-05-26T14:24:37.563" v="11" actId="478"/>
          <ac:picMkLst>
            <pc:docMk/>
            <pc:sldMk cId="4133966728" sldId="259"/>
            <ac:picMk id="5" creationId="{5EEFA59B-7D0A-6F85-4516-DAC4A619903C}"/>
          </ac:picMkLst>
        </pc:picChg>
        <pc:picChg chg="add mod">
          <ac:chgData name="Nisha McKenzie" userId="1909bcc06cf74e81" providerId="LiveId" clId="{4150B619-74D6-4FFA-93BB-5B11B0766D87}" dt="2023-05-26T14:24:48.066" v="13" actId="1076"/>
          <ac:picMkLst>
            <pc:docMk/>
            <pc:sldMk cId="4133966728" sldId="259"/>
            <ac:picMk id="7" creationId="{155D4196-0C6A-F641-F076-EC266BA3DA6F}"/>
          </ac:picMkLst>
        </pc:picChg>
      </pc:sldChg>
      <pc:sldChg chg="addSp">
        <pc:chgData name="Nisha McKenzie" userId="1909bcc06cf74e81" providerId="LiveId" clId="{4150B619-74D6-4FFA-93BB-5B11B0766D87}" dt="2023-05-26T14:30:00.299" v="14"/>
        <pc:sldMkLst>
          <pc:docMk/>
          <pc:sldMk cId="3048669119" sldId="260"/>
        </pc:sldMkLst>
        <pc:picChg chg="add">
          <ac:chgData name="Nisha McKenzie" userId="1909bcc06cf74e81" providerId="LiveId" clId="{4150B619-74D6-4FFA-93BB-5B11B0766D87}" dt="2023-05-26T14:30:00.299" v="14"/>
          <ac:picMkLst>
            <pc:docMk/>
            <pc:sldMk cId="3048669119" sldId="260"/>
            <ac:picMk id="1026" creationId="{E1017B5C-8B3E-18B1-61C2-DBC5BFED6E98}"/>
          </ac:picMkLst>
        </pc:picChg>
      </pc:sldChg>
      <pc:sldChg chg="addSp new">
        <pc:chgData name="Nisha McKenzie" userId="1909bcc06cf74e81" providerId="LiveId" clId="{4150B619-74D6-4FFA-93BB-5B11B0766D87}" dt="2023-05-26T14:30:24.631" v="39"/>
        <pc:sldMkLst>
          <pc:docMk/>
          <pc:sldMk cId="1973616705" sldId="261"/>
        </pc:sldMkLst>
        <pc:picChg chg="add">
          <ac:chgData name="Nisha McKenzie" userId="1909bcc06cf74e81" providerId="LiveId" clId="{4150B619-74D6-4FFA-93BB-5B11B0766D87}" dt="2023-05-26T14:30:24.631" v="39"/>
          <ac:picMkLst>
            <pc:docMk/>
            <pc:sldMk cId="1973616705" sldId="261"/>
            <ac:picMk id="2050" creationId="{D0164C97-A782-8F7E-0E8C-0116C9FB84C5}"/>
          </ac:picMkLst>
        </pc:picChg>
      </pc:sldChg>
      <pc:sldChg chg="addSp new">
        <pc:chgData name="Nisha McKenzie" userId="1909bcc06cf74e81" providerId="LiveId" clId="{4150B619-74D6-4FFA-93BB-5B11B0766D87}" dt="2023-05-26T14:30:32.494" v="40"/>
        <pc:sldMkLst>
          <pc:docMk/>
          <pc:sldMk cId="1216273506" sldId="262"/>
        </pc:sldMkLst>
        <pc:picChg chg="add">
          <ac:chgData name="Nisha McKenzie" userId="1909bcc06cf74e81" providerId="LiveId" clId="{4150B619-74D6-4FFA-93BB-5B11B0766D87}" dt="2023-05-26T14:30:32.494" v="40"/>
          <ac:picMkLst>
            <pc:docMk/>
            <pc:sldMk cId="1216273506" sldId="262"/>
            <ac:picMk id="3074" creationId="{B57A5768-F0A5-E56E-A6F7-5C183ADB734C}"/>
          </ac:picMkLst>
        </pc:picChg>
      </pc:sldChg>
      <pc:sldChg chg="addSp delSp new mod ord">
        <pc:chgData name="Nisha McKenzie" userId="1909bcc06cf74e81" providerId="LiveId" clId="{4150B619-74D6-4FFA-93BB-5B11B0766D87}" dt="2023-05-26T14:31:00.147" v="45"/>
        <pc:sldMkLst>
          <pc:docMk/>
          <pc:sldMk cId="1558711389" sldId="263"/>
        </pc:sldMkLst>
        <pc:picChg chg="add del">
          <ac:chgData name="Nisha McKenzie" userId="1909bcc06cf74e81" providerId="LiveId" clId="{4150B619-74D6-4FFA-93BB-5B11B0766D87}" dt="2023-05-26T14:30:45.102" v="42" actId="478"/>
          <ac:picMkLst>
            <pc:docMk/>
            <pc:sldMk cId="1558711389" sldId="263"/>
            <ac:picMk id="3" creationId="{3BDAD275-BE78-A5E5-CEBD-98DBB2CDBCD8}"/>
          </ac:picMkLst>
        </pc:picChg>
        <pc:picChg chg="add">
          <ac:chgData name="Nisha McKenzie" userId="1909bcc06cf74e81" providerId="LiveId" clId="{4150B619-74D6-4FFA-93BB-5B11B0766D87}" dt="2023-05-26T14:30:56.058" v="43" actId="22"/>
          <ac:picMkLst>
            <pc:docMk/>
            <pc:sldMk cId="1558711389" sldId="263"/>
            <ac:picMk id="5" creationId="{B03A8526-9B1B-F864-6748-B907B6763949}"/>
          </ac:picMkLst>
        </pc:picChg>
      </pc:sldChg>
      <pc:sldChg chg="addSp delSp new mod">
        <pc:chgData name="Nisha McKenzie" userId="1909bcc06cf74e81" providerId="LiveId" clId="{4150B619-74D6-4FFA-93BB-5B11B0766D87}" dt="2023-05-26T14:31:48.658" v="50" actId="22"/>
        <pc:sldMkLst>
          <pc:docMk/>
          <pc:sldMk cId="978555520" sldId="264"/>
        </pc:sldMkLst>
        <pc:picChg chg="add del">
          <ac:chgData name="Nisha McKenzie" userId="1909bcc06cf74e81" providerId="LiveId" clId="{4150B619-74D6-4FFA-93BB-5B11B0766D87}" dt="2023-05-26T14:31:11.961" v="47" actId="478"/>
          <ac:picMkLst>
            <pc:docMk/>
            <pc:sldMk cId="978555520" sldId="264"/>
            <ac:picMk id="3" creationId="{6308C8CB-3DE3-177E-1BE5-8B87D30B1A5E}"/>
          </ac:picMkLst>
        </pc:picChg>
        <pc:picChg chg="add">
          <ac:chgData name="Nisha McKenzie" userId="1909bcc06cf74e81" providerId="LiveId" clId="{4150B619-74D6-4FFA-93BB-5B11B0766D87}" dt="2023-05-26T14:31:48.658" v="50" actId="22"/>
          <ac:picMkLst>
            <pc:docMk/>
            <pc:sldMk cId="978555520" sldId="264"/>
            <ac:picMk id="5" creationId="{00FC6DAD-F5F5-86EF-3E5C-ED7EA38CD771}"/>
          </ac:picMkLst>
        </pc:picChg>
      </pc:sldChg>
      <pc:sldChg chg="addSp delSp new mod">
        <pc:chgData name="Nisha McKenzie" userId="1909bcc06cf74e81" providerId="LiveId" clId="{4150B619-74D6-4FFA-93BB-5B11B0766D87}" dt="2023-05-26T14:31:58.988" v="51" actId="22"/>
        <pc:sldMkLst>
          <pc:docMk/>
          <pc:sldMk cId="3432587759" sldId="265"/>
        </pc:sldMkLst>
        <pc:picChg chg="add del">
          <ac:chgData name="Nisha McKenzie" userId="1909bcc06cf74e81" providerId="LiveId" clId="{4150B619-74D6-4FFA-93BB-5B11B0766D87}" dt="2023-05-26T14:31:24.753" v="49" actId="478"/>
          <ac:picMkLst>
            <pc:docMk/>
            <pc:sldMk cId="3432587759" sldId="265"/>
            <ac:picMk id="3" creationId="{2794ABE4-214C-694C-C7A7-7FF0FF5ABDAF}"/>
          </ac:picMkLst>
        </pc:picChg>
        <pc:picChg chg="add">
          <ac:chgData name="Nisha McKenzie" userId="1909bcc06cf74e81" providerId="LiveId" clId="{4150B619-74D6-4FFA-93BB-5B11B0766D87}" dt="2023-05-26T14:31:58.988" v="51" actId="22"/>
          <ac:picMkLst>
            <pc:docMk/>
            <pc:sldMk cId="3432587759" sldId="265"/>
            <ac:picMk id="5" creationId="{BEADD146-E35E-6C10-04EE-9D719E44DF27}"/>
          </ac:picMkLst>
        </pc:picChg>
      </pc:sldChg>
      <pc:sldChg chg="addSp new mod">
        <pc:chgData name="Nisha McKenzie" userId="1909bcc06cf74e81" providerId="LiveId" clId="{4150B619-74D6-4FFA-93BB-5B11B0766D87}" dt="2023-05-26T14:32:08.541" v="52" actId="22"/>
        <pc:sldMkLst>
          <pc:docMk/>
          <pc:sldMk cId="530781993" sldId="266"/>
        </pc:sldMkLst>
        <pc:picChg chg="add">
          <ac:chgData name="Nisha McKenzie" userId="1909bcc06cf74e81" providerId="LiveId" clId="{4150B619-74D6-4FFA-93BB-5B11B0766D87}" dt="2023-05-26T14:32:08.541" v="52" actId="22"/>
          <ac:picMkLst>
            <pc:docMk/>
            <pc:sldMk cId="530781993" sldId="266"/>
            <ac:picMk id="3" creationId="{50EAAFA4-FC8A-3046-A6B3-1EBFA4758B90}"/>
          </ac:picMkLst>
        </pc:picChg>
      </pc:sldChg>
      <pc:sldChg chg="addSp new mod">
        <pc:chgData name="Nisha McKenzie" userId="1909bcc06cf74e81" providerId="LiveId" clId="{4150B619-74D6-4FFA-93BB-5B11B0766D87}" dt="2023-05-26T14:32:19.136" v="53" actId="22"/>
        <pc:sldMkLst>
          <pc:docMk/>
          <pc:sldMk cId="2733310493" sldId="267"/>
        </pc:sldMkLst>
        <pc:picChg chg="add">
          <ac:chgData name="Nisha McKenzie" userId="1909bcc06cf74e81" providerId="LiveId" clId="{4150B619-74D6-4FFA-93BB-5B11B0766D87}" dt="2023-05-26T14:32:19.136" v="53" actId="22"/>
          <ac:picMkLst>
            <pc:docMk/>
            <pc:sldMk cId="2733310493" sldId="267"/>
            <ac:picMk id="3" creationId="{E5FFC897-85C5-DF9C-F86B-EBC6C9D3FA9B}"/>
          </ac:picMkLst>
        </pc:picChg>
      </pc:sldChg>
      <pc:sldChg chg="addSp new mod">
        <pc:chgData name="Nisha McKenzie" userId="1909bcc06cf74e81" providerId="LiveId" clId="{4150B619-74D6-4FFA-93BB-5B11B0766D87}" dt="2023-05-26T14:32:27.809" v="54" actId="22"/>
        <pc:sldMkLst>
          <pc:docMk/>
          <pc:sldMk cId="1292972463" sldId="268"/>
        </pc:sldMkLst>
        <pc:picChg chg="add">
          <ac:chgData name="Nisha McKenzie" userId="1909bcc06cf74e81" providerId="LiveId" clId="{4150B619-74D6-4FFA-93BB-5B11B0766D87}" dt="2023-05-26T14:32:27.809" v="54" actId="22"/>
          <ac:picMkLst>
            <pc:docMk/>
            <pc:sldMk cId="1292972463" sldId="268"/>
            <ac:picMk id="3" creationId="{03B8061F-467F-00B4-F146-F5681B07FFE0}"/>
          </ac:picMkLst>
        </pc:picChg>
      </pc:sldChg>
      <pc:sldChg chg="addSp new">
        <pc:chgData name="Nisha McKenzie" userId="1909bcc06cf74e81" providerId="LiveId" clId="{4150B619-74D6-4FFA-93BB-5B11B0766D87}" dt="2023-05-26T14:32:35.535" v="55"/>
        <pc:sldMkLst>
          <pc:docMk/>
          <pc:sldMk cId="1400825882" sldId="269"/>
        </pc:sldMkLst>
        <pc:picChg chg="add">
          <ac:chgData name="Nisha McKenzie" userId="1909bcc06cf74e81" providerId="LiveId" clId="{4150B619-74D6-4FFA-93BB-5B11B0766D87}" dt="2023-05-26T14:32:35.535" v="55"/>
          <ac:picMkLst>
            <pc:docMk/>
            <pc:sldMk cId="1400825882" sldId="269"/>
            <ac:picMk id="4098" creationId="{2AC71515-E0F3-D9AE-4D94-13A2115A6779}"/>
          </ac:picMkLst>
        </pc:picChg>
      </pc:sldChg>
      <pc:sldChg chg="addSp new">
        <pc:chgData name="Nisha McKenzie" userId="1909bcc06cf74e81" providerId="LiveId" clId="{4150B619-74D6-4FFA-93BB-5B11B0766D87}" dt="2023-05-26T14:33:03.260" v="56"/>
        <pc:sldMkLst>
          <pc:docMk/>
          <pc:sldMk cId="3550804105" sldId="270"/>
        </pc:sldMkLst>
        <pc:picChg chg="add">
          <ac:chgData name="Nisha McKenzie" userId="1909bcc06cf74e81" providerId="LiveId" clId="{4150B619-74D6-4FFA-93BB-5B11B0766D87}" dt="2023-05-26T14:33:03.260" v="56"/>
          <ac:picMkLst>
            <pc:docMk/>
            <pc:sldMk cId="3550804105" sldId="270"/>
            <ac:picMk id="5122" creationId="{4AD516AD-1B32-9621-7722-CC26EDB0A163}"/>
          </ac:picMkLst>
        </pc:picChg>
      </pc:sldChg>
      <pc:sldChg chg="addSp new">
        <pc:chgData name="Nisha McKenzie" userId="1909bcc06cf74e81" providerId="LiveId" clId="{4150B619-74D6-4FFA-93BB-5B11B0766D87}" dt="2023-05-26T14:33:11.822" v="57"/>
        <pc:sldMkLst>
          <pc:docMk/>
          <pc:sldMk cId="1099616386" sldId="271"/>
        </pc:sldMkLst>
        <pc:picChg chg="add">
          <ac:chgData name="Nisha McKenzie" userId="1909bcc06cf74e81" providerId="LiveId" clId="{4150B619-74D6-4FFA-93BB-5B11B0766D87}" dt="2023-05-26T14:33:11.822" v="57"/>
          <ac:picMkLst>
            <pc:docMk/>
            <pc:sldMk cId="1099616386" sldId="271"/>
            <ac:picMk id="6146" creationId="{0BE55A41-6976-33DF-FF29-A3CD5492FF73}"/>
          </ac:picMkLst>
        </pc:picChg>
      </pc:sldChg>
      <pc:sldChg chg="addSp new">
        <pc:chgData name="Nisha McKenzie" userId="1909bcc06cf74e81" providerId="LiveId" clId="{4150B619-74D6-4FFA-93BB-5B11B0766D87}" dt="2023-05-26T14:33:41.063" v="58"/>
        <pc:sldMkLst>
          <pc:docMk/>
          <pc:sldMk cId="498682484" sldId="272"/>
        </pc:sldMkLst>
        <pc:picChg chg="add">
          <ac:chgData name="Nisha McKenzie" userId="1909bcc06cf74e81" providerId="LiveId" clId="{4150B619-74D6-4FFA-93BB-5B11B0766D87}" dt="2023-05-26T14:33:41.063" v="58"/>
          <ac:picMkLst>
            <pc:docMk/>
            <pc:sldMk cId="498682484" sldId="272"/>
            <ac:picMk id="7170" creationId="{33E41B58-9399-EBA9-20C6-6D6C08FB4992}"/>
          </ac:picMkLst>
        </pc:picChg>
      </pc:sldChg>
      <pc:sldChg chg="addSp new">
        <pc:chgData name="Nisha McKenzie" userId="1909bcc06cf74e81" providerId="LiveId" clId="{4150B619-74D6-4FFA-93BB-5B11B0766D87}" dt="2023-05-26T14:33:50.375" v="59"/>
        <pc:sldMkLst>
          <pc:docMk/>
          <pc:sldMk cId="1525043770" sldId="273"/>
        </pc:sldMkLst>
        <pc:picChg chg="add">
          <ac:chgData name="Nisha McKenzie" userId="1909bcc06cf74e81" providerId="LiveId" clId="{4150B619-74D6-4FFA-93BB-5B11B0766D87}" dt="2023-05-26T14:33:50.375" v="59"/>
          <ac:picMkLst>
            <pc:docMk/>
            <pc:sldMk cId="1525043770" sldId="273"/>
            <ac:picMk id="8194" creationId="{480A0327-2642-FBAE-D63D-9DE5CEBC88E9}"/>
          </ac:picMkLst>
        </pc:picChg>
      </pc:sldChg>
      <pc:sldChg chg="addSp new">
        <pc:chgData name="Nisha McKenzie" userId="1909bcc06cf74e81" providerId="LiveId" clId="{4150B619-74D6-4FFA-93BB-5B11B0766D87}" dt="2023-05-26T14:34:00.119" v="60"/>
        <pc:sldMkLst>
          <pc:docMk/>
          <pc:sldMk cId="3795095799" sldId="274"/>
        </pc:sldMkLst>
        <pc:picChg chg="add">
          <ac:chgData name="Nisha McKenzie" userId="1909bcc06cf74e81" providerId="LiveId" clId="{4150B619-74D6-4FFA-93BB-5B11B0766D87}" dt="2023-05-26T14:34:00.119" v="60"/>
          <ac:picMkLst>
            <pc:docMk/>
            <pc:sldMk cId="3795095799" sldId="274"/>
            <ac:picMk id="9218" creationId="{57E99D57-85A9-6EA1-6A3E-F9CCB5BAF0D0}"/>
          </ac:picMkLst>
        </pc:picChg>
      </pc:sldChg>
      <pc:sldChg chg="addSp new">
        <pc:chgData name="Nisha McKenzie" userId="1909bcc06cf74e81" providerId="LiveId" clId="{4150B619-74D6-4FFA-93BB-5B11B0766D87}" dt="2023-05-26T14:34:20.020" v="61"/>
        <pc:sldMkLst>
          <pc:docMk/>
          <pc:sldMk cId="111013839" sldId="275"/>
        </pc:sldMkLst>
        <pc:picChg chg="add">
          <ac:chgData name="Nisha McKenzie" userId="1909bcc06cf74e81" providerId="LiveId" clId="{4150B619-74D6-4FFA-93BB-5B11B0766D87}" dt="2023-05-26T14:34:20.020" v="61"/>
          <ac:picMkLst>
            <pc:docMk/>
            <pc:sldMk cId="111013839" sldId="275"/>
            <ac:picMk id="10242" creationId="{4D35B261-A6FD-AC27-7BCE-1668C262CCBB}"/>
          </ac:picMkLst>
        </pc:picChg>
      </pc:sldChg>
      <pc:sldChg chg="addSp new">
        <pc:chgData name="Nisha McKenzie" userId="1909bcc06cf74e81" providerId="LiveId" clId="{4150B619-74D6-4FFA-93BB-5B11B0766D87}" dt="2023-05-26T14:34:42.992" v="62"/>
        <pc:sldMkLst>
          <pc:docMk/>
          <pc:sldMk cId="864819269" sldId="276"/>
        </pc:sldMkLst>
        <pc:picChg chg="add">
          <ac:chgData name="Nisha McKenzie" userId="1909bcc06cf74e81" providerId="LiveId" clId="{4150B619-74D6-4FFA-93BB-5B11B0766D87}" dt="2023-05-26T14:34:42.992" v="62"/>
          <ac:picMkLst>
            <pc:docMk/>
            <pc:sldMk cId="864819269" sldId="276"/>
            <ac:picMk id="11266" creationId="{D692D467-7445-AB65-F608-C752E1B82F60}"/>
          </ac:picMkLst>
        </pc:picChg>
      </pc:sldChg>
      <pc:sldChg chg="addSp new">
        <pc:chgData name="Nisha McKenzie" userId="1909bcc06cf74e81" providerId="LiveId" clId="{4150B619-74D6-4FFA-93BB-5B11B0766D87}" dt="2023-05-26T14:35:02.704" v="63"/>
        <pc:sldMkLst>
          <pc:docMk/>
          <pc:sldMk cId="3359596780" sldId="277"/>
        </pc:sldMkLst>
        <pc:picChg chg="add">
          <ac:chgData name="Nisha McKenzie" userId="1909bcc06cf74e81" providerId="LiveId" clId="{4150B619-74D6-4FFA-93BB-5B11B0766D87}" dt="2023-05-26T14:35:02.704" v="63"/>
          <ac:picMkLst>
            <pc:docMk/>
            <pc:sldMk cId="3359596780" sldId="277"/>
            <ac:picMk id="12290" creationId="{3985442D-ED0C-38EC-EC60-DD14861B27C1}"/>
          </ac:picMkLst>
        </pc:picChg>
      </pc:sldChg>
      <pc:sldChg chg="addSp new">
        <pc:chgData name="Nisha McKenzie" userId="1909bcc06cf74e81" providerId="LiveId" clId="{4150B619-74D6-4FFA-93BB-5B11B0766D87}" dt="2023-05-26T14:35:26.612" v="64"/>
        <pc:sldMkLst>
          <pc:docMk/>
          <pc:sldMk cId="2831213240" sldId="278"/>
        </pc:sldMkLst>
        <pc:picChg chg="add">
          <ac:chgData name="Nisha McKenzie" userId="1909bcc06cf74e81" providerId="LiveId" clId="{4150B619-74D6-4FFA-93BB-5B11B0766D87}" dt="2023-05-26T14:35:26.612" v="64"/>
          <ac:picMkLst>
            <pc:docMk/>
            <pc:sldMk cId="2831213240" sldId="278"/>
            <ac:picMk id="13314" creationId="{39D4353B-7A23-DE43-4D5E-01E2B2C44184}"/>
          </ac:picMkLst>
        </pc:picChg>
      </pc:sldChg>
      <pc:sldChg chg="addSp new">
        <pc:chgData name="Nisha McKenzie" userId="1909bcc06cf74e81" providerId="LiveId" clId="{4150B619-74D6-4FFA-93BB-5B11B0766D87}" dt="2023-05-26T14:35:45.727" v="65"/>
        <pc:sldMkLst>
          <pc:docMk/>
          <pc:sldMk cId="4061429301" sldId="279"/>
        </pc:sldMkLst>
        <pc:picChg chg="add">
          <ac:chgData name="Nisha McKenzie" userId="1909bcc06cf74e81" providerId="LiveId" clId="{4150B619-74D6-4FFA-93BB-5B11B0766D87}" dt="2023-05-26T14:35:45.727" v="65"/>
          <ac:picMkLst>
            <pc:docMk/>
            <pc:sldMk cId="4061429301" sldId="279"/>
            <ac:picMk id="14338" creationId="{C3BA4FA6-DE6E-3589-1187-6044F8198130}"/>
          </ac:picMkLst>
        </pc:picChg>
      </pc:sldChg>
      <pc:sldChg chg="addSp new">
        <pc:chgData name="Nisha McKenzie" userId="1909bcc06cf74e81" providerId="LiveId" clId="{4150B619-74D6-4FFA-93BB-5B11B0766D87}" dt="2023-05-26T14:36:07.477" v="66"/>
        <pc:sldMkLst>
          <pc:docMk/>
          <pc:sldMk cId="3990475865" sldId="280"/>
        </pc:sldMkLst>
        <pc:picChg chg="add">
          <ac:chgData name="Nisha McKenzie" userId="1909bcc06cf74e81" providerId="LiveId" clId="{4150B619-74D6-4FFA-93BB-5B11B0766D87}" dt="2023-05-26T14:36:07.477" v="66"/>
          <ac:picMkLst>
            <pc:docMk/>
            <pc:sldMk cId="3990475865" sldId="280"/>
            <ac:picMk id="15362" creationId="{EF57CDC7-76B3-770F-03CF-2C01ED99006C}"/>
          </ac:picMkLst>
        </pc:picChg>
      </pc:sldChg>
      <pc:sldChg chg="addSp new mod">
        <pc:chgData name="Nisha McKenzie" userId="1909bcc06cf74e81" providerId="LiveId" clId="{4150B619-74D6-4FFA-93BB-5B11B0766D87}" dt="2023-05-26T14:36:18.800" v="67" actId="22"/>
        <pc:sldMkLst>
          <pc:docMk/>
          <pc:sldMk cId="602040847" sldId="281"/>
        </pc:sldMkLst>
        <pc:picChg chg="add">
          <ac:chgData name="Nisha McKenzie" userId="1909bcc06cf74e81" providerId="LiveId" clId="{4150B619-74D6-4FFA-93BB-5B11B0766D87}" dt="2023-05-26T14:36:18.800" v="67" actId="22"/>
          <ac:picMkLst>
            <pc:docMk/>
            <pc:sldMk cId="602040847" sldId="281"/>
            <ac:picMk id="3" creationId="{EFC099F8-9322-8143-E257-C6E9614B5041}"/>
          </ac:picMkLst>
        </pc:picChg>
      </pc:sldChg>
      <pc:sldChg chg="addSp new mod">
        <pc:chgData name="Nisha McKenzie" userId="1909bcc06cf74e81" providerId="LiveId" clId="{4150B619-74D6-4FFA-93BB-5B11B0766D87}" dt="2023-05-26T14:36:30.380" v="68" actId="22"/>
        <pc:sldMkLst>
          <pc:docMk/>
          <pc:sldMk cId="10865577" sldId="282"/>
        </pc:sldMkLst>
        <pc:picChg chg="add">
          <ac:chgData name="Nisha McKenzie" userId="1909bcc06cf74e81" providerId="LiveId" clId="{4150B619-74D6-4FFA-93BB-5B11B0766D87}" dt="2023-05-26T14:36:30.380" v="68" actId="22"/>
          <ac:picMkLst>
            <pc:docMk/>
            <pc:sldMk cId="10865577" sldId="282"/>
            <ac:picMk id="3" creationId="{3638FCAF-86A7-93A1-654A-7DA3C7AF2BEC}"/>
          </ac:picMkLst>
        </pc:picChg>
      </pc:sldChg>
      <pc:sldChg chg="new del">
        <pc:chgData name="Nisha McKenzie" userId="1909bcc06cf74e81" providerId="LiveId" clId="{4150B619-74D6-4FFA-93BB-5B11B0766D87}" dt="2023-05-26T14:30:11.954" v="38" actId="47"/>
        <pc:sldMkLst>
          <pc:docMk/>
          <pc:sldMk cId="1593460683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ADD146-E35E-6C10-04EE-9D719E44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AAFA4-FC8A-3046-A6B3-1EBFA475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8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FC897-85C5-DF9C-F86B-EBC6C9D3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1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8061F-467F-00B4-F146-F5681B07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AC71515-E0F3-D9AE-4D94-13A2115A6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2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AD516AD-1B32-9621-7722-CC26EDB0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0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BE55A41-6976-33DF-FF29-A3CD5492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1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3E41B58-9399-EBA9-20C6-6D6C08FB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8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0A0327-2642-FBAE-D63D-9DE5CEBC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4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7E99D57-85A9-6EA1-6A3E-F9CCB5BA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9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D35B261-A6FD-AC27-7BCE-1668C262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3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692D467-7445-AB65-F608-C752E1B8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19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985442D-ED0C-38EC-EC60-DD14861B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96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9D4353B-7A23-DE43-4D5E-01E2B2C4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13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3BA4FA6-DE6E-3589-1187-6044F819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29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F57CDC7-76B3-770F-03CF-2C01ED990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75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099F8-9322-8143-E257-C6E9614B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40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8FCAF-86A7-93A1-654A-7DA3C7AF2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AEDEB-973C-7C03-EC1A-C5E8777B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34" y="2003469"/>
            <a:ext cx="1714739" cy="2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3375D-F923-F7FF-F4F6-6F3885C8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49510"/>
            <a:ext cx="1705213" cy="352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D4196-0C6A-F641-F076-EC266BA3D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905" y="1301984"/>
            <a:ext cx="184810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017B5C-8B3E-18B1-61C2-DBC5BFED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0164C97-A782-8F7E-0E8C-0116C9FB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1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57A5768-F0A5-E56E-A6F7-5C183ADB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7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C6DAD-F5F5-86EF-3E5C-ED7EA38C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5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A8526-9B1B-F864-6748-B907B676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10206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2023-05-26T14:36:36Z</dcterms:modified>
</cp:coreProperties>
</file>