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52D5F-7960-4E97-AED9-B637B532C389}" v="20" dt="2023-05-26T15:07:09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70152D5F-7960-4E97-AED9-B637B532C389}"/>
    <pc:docChg chg="custSel addSld modSld">
      <pc:chgData name="Nisha McKenzie" userId="1909bcc06cf74e81" providerId="LiveId" clId="{70152D5F-7960-4E97-AED9-B637B532C389}" dt="2023-05-26T15:07:09.900" v="48"/>
      <pc:docMkLst>
        <pc:docMk/>
      </pc:docMkLst>
      <pc:sldChg chg="addSp modSp mod">
        <pc:chgData name="Nisha McKenzie" userId="1909bcc06cf74e81" providerId="LiveId" clId="{70152D5F-7960-4E97-AED9-B637B532C389}" dt="2023-05-26T14:38:34.484" v="1" actId="1076"/>
        <pc:sldMkLst>
          <pc:docMk/>
          <pc:sldMk cId="2540173304" sldId="258"/>
        </pc:sldMkLst>
        <pc:picChg chg="add mod">
          <ac:chgData name="Nisha McKenzie" userId="1909bcc06cf74e81" providerId="LiveId" clId="{70152D5F-7960-4E97-AED9-B637B532C389}" dt="2023-05-26T14:38:34.484" v="1" actId="1076"/>
          <ac:picMkLst>
            <pc:docMk/>
            <pc:sldMk cId="2540173304" sldId="258"/>
            <ac:picMk id="3" creationId="{088A1E25-4F0C-95C9-1C96-674B8F9E1CF3}"/>
          </ac:picMkLst>
        </pc:picChg>
      </pc:sldChg>
      <pc:sldChg chg="addSp delSp modSp mod">
        <pc:chgData name="Nisha McKenzie" userId="1909bcc06cf74e81" providerId="LiveId" clId="{70152D5F-7960-4E97-AED9-B637B532C389}" dt="2023-05-26T14:39:06.904" v="7" actId="1076"/>
        <pc:sldMkLst>
          <pc:docMk/>
          <pc:sldMk cId="4133966728" sldId="259"/>
        </pc:sldMkLst>
        <pc:picChg chg="add mod">
          <ac:chgData name="Nisha McKenzie" userId="1909bcc06cf74e81" providerId="LiveId" clId="{70152D5F-7960-4E97-AED9-B637B532C389}" dt="2023-05-26T14:38:50.640" v="3" actId="1076"/>
          <ac:picMkLst>
            <pc:docMk/>
            <pc:sldMk cId="4133966728" sldId="259"/>
            <ac:picMk id="3" creationId="{8D54DC31-821D-5A9E-2C1D-DB7382B1CAC1}"/>
          </ac:picMkLst>
        </pc:picChg>
        <pc:picChg chg="add del">
          <ac:chgData name="Nisha McKenzie" userId="1909bcc06cf74e81" providerId="LiveId" clId="{70152D5F-7960-4E97-AED9-B637B532C389}" dt="2023-05-26T14:39:02.635" v="5" actId="478"/>
          <ac:picMkLst>
            <pc:docMk/>
            <pc:sldMk cId="4133966728" sldId="259"/>
            <ac:picMk id="5" creationId="{5AB5B34C-DE1E-1504-62E2-369FE2B9B82F}"/>
          </ac:picMkLst>
        </pc:picChg>
        <pc:picChg chg="add mod">
          <ac:chgData name="Nisha McKenzie" userId="1909bcc06cf74e81" providerId="LiveId" clId="{70152D5F-7960-4E97-AED9-B637B532C389}" dt="2023-05-26T14:39:06.904" v="7" actId="1076"/>
          <ac:picMkLst>
            <pc:docMk/>
            <pc:sldMk cId="4133966728" sldId="259"/>
            <ac:picMk id="7" creationId="{B348BCBF-00FE-4EDF-42AC-34A47EEC4627}"/>
          </ac:picMkLst>
        </pc:picChg>
      </pc:sldChg>
      <pc:sldChg chg="addSp">
        <pc:chgData name="Nisha McKenzie" userId="1909bcc06cf74e81" providerId="LiveId" clId="{70152D5F-7960-4E97-AED9-B637B532C389}" dt="2023-05-26T14:40:13" v="27"/>
        <pc:sldMkLst>
          <pc:docMk/>
          <pc:sldMk cId="3048669119" sldId="260"/>
        </pc:sldMkLst>
        <pc:picChg chg="add">
          <ac:chgData name="Nisha McKenzie" userId="1909bcc06cf74e81" providerId="LiveId" clId="{70152D5F-7960-4E97-AED9-B637B532C389}" dt="2023-05-26T14:40:13" v="27"/>
          <ac:picMkLst>
            <pc:docMk/>
            <pc:sldMk cId="3048669119" sldId="260"/>
            <ac:picMk id="1026" creationId="{08B4C256-57F7-E9CB-73B0-A064D9977740}"/>
          </ac:picMkLst>
        </pc:picChg>
      </pc:sldChg>
      <pc:sldChg chg="addSp new">
        <pc:chgData name="Nisha McKenzie" userId="1909bcc06cf74e81" providerId="LiveId" clId="{70152D5F-7960-4E97-AED9-B637B532C389}" dt="2023-05-26T14:40:35.488" v="28"/>
        <pc:sldMkLst>
          <pc:docMk/>
          <pc:sldMk cId="1784199536" sldId="261"/>
        </pc:sldMkLst>
        <pc:picChg chg="add">
          <ac:chgData name="Nisha McKenzie" userId="1909bcc06cf74e81" providerId="LiveId" clId="{70152D5F-7960-4E97-AED9-B637B532C389}" dt="2023-05-26T14:40:35.488" v="28"/>
          <ac:picMkLst>
            <pc:docMk/>
            <pc:sldMk cId="1784199536" sldId="261"/>
            <ac:picMk id="2050" creationId="{F3319722-322B-641E-138E-08EF08E23372}"/>
          </ac:picMkLst>
        </pc:picChg>
      </pc:sldChg>
      <pc:sldChg chg="addSp new">
        <pc:chgData name="Nisha McKenzie" userId="1909bcc06cf74e81" providerId="LiveId" clId="{70152D5F-7960-4E97-AED9-B637B532C389}" dt="2023-05-26T14:40:58.981" v="29"/>
        <pc:sldMkLst>
          <pc:docMk/>
          <pc:sldMk cId="2473368571" sldId="262"/>
        </pc:sldMkLst>
        <pc:picChg chg="add">
          <ac:chgData name="Nisha McKenzie" userId="1909bcc06cf74e81" providerId="LiveId" clId="{70152D5F-7960-4E97-AED9-B637B532C389}" dt="2023-05-26T14:40:58.981" v="29"/>
          <ac:picMkLst>
            <pc:docMk/>
            <pc:sldMk cId="2473368571" sldId="262"/>
            <ac:picMk id="3074" creationId="{F24506D2-255E-AD3C-13CB-27F1A8B61C16}"/>
          </ac:picMkLst>
        </pc:picChg>
      </pc:sldChg>
      <pc:sldChg chg="addSp new">
        <pc:chgData name="Nisha McKenzie" userId="1909bcc06cf74e81" providerId="LiveId" clId="{70152D5F-7960-4E97-AED9-B637B532C389}" dt="2023-05-26T14:41:26.441" v="30"/>
        <pc:sldMkLst>
          <pc:docMk/>
          <pc:sldMk cId="1526861220" sldId="263"/>
        </pc:sldMkLst>
        <pc:picChg chg="add">
          <ac:chgData name="Nisha McKenzie" userId="1909bcc06cf74e81" providerId="LiveId" clId="{70152D5F-7960-4E97-AED9-B637B532C389}" dt="2023-05-26T14:41:26.441" v="30"/>
          <ac:picMkLst>
            <pc:docMk/>
            <pc:sldMk cId="1526861220" sldId="263"/>
            <ac:picMk id="4098" creationId="{C7FA6B81-BE66-FF7F-2411-B4473802D5D3}"/>
          </ac:picMkLst>
        </pc:picChg>
      </pc:sldChg>
      <pc:sldChg chg="addSp new">
        <pc:chgData name="Nisha McKenzie" userId="1909bcc06cf74e81" providerId="LiveId" clId="{70152D5F-7960-4E97-AED9-B637B532C389}" dt="2023-05-26T14:41:52.224" v="31"/>
        <pc:sldMkLst>
          <pc:docMk/>
          <pc:sldMk cId="2978907867" sldId="264"/>
        </pc:sldMkLst>
        <pc:picChg chg="add">
          <ac:chgData name="Nisha McKenzie" userId="1909bcc06cf74e81" providerId="LiveId" clId="{70152D5F-7960-4E97-AED9-B637B532C389}" dt="2023-05-26T14:41:52.224" v="31"/>
          <ac:picMkLst>
            <pc:docMk/>
            <pc:sldMk cId="2978907867" sldId="264"/>
            <ac:picMk id="5122" creationId="{421A3939-A26C-352F-D678-82807AB37EE5}"/>
          </ac:picMkLst>
        </pc:picChg>
      </pc:sldChg>
      <pc:sldChg chg="addSp new">
        <pc:chgData name="Nisha McKenzie" userId="1909bcc06cf74e81" providerId="LiveId" clId="{70152D5F-7960-4E97-AED9-B637B532C389}" dt="2023-05-26T14:42:18.149" v="32"/>
        <pc:sldMkLst>
          <pc:docMk/>
          <pc:sldMk cId="1909582443" sldId="265"/>
        </pc:sldMkLst>
        <pc:picChg chg="add">
          <ac:chgData name="Nisha McKenzie" userId="1909bcc06cf74e81" providerId="LiveId" clId="{70152D5F-7960-4E97-AED9-B637B532C389}" dt="2023-05-26T14:42:18.149" v="32"/>
          <ac:picMkLst>
            <pc:docMk/>
            <pc:sldMk cId="1909582443" sldId="265"/>
            <ac:picMk id="6146" creationId="{9BD3708A-66DB-3942-1CE2-FF419DE1F91C}"/>
          </ac:picMkLst>
        </pc:picChg>
      </pc:sldChg>
      <pc:sldChg chg="addSp delSp new">
        <pc:chgData name="Nisha McKenzie" userId="1909bcc06cf74e81" providerId="LiveId" clId="{70152D5F-7960-4E97-AED9-B637B532C389}" dt="2023-05-26T15:07:09.900" v="48"/>
        <pc:sldMkLst>
          <pc:docMk/>
          <pc:sldMk cId="2611606201" sldId="266"/>
        </pc:sldMkLst>
        <pc:picChg chg="add">
          <ac:chgData name="Nisha McKenzie" userId="1909bcc06cf74e81" providerId="LiveId" clId="{70152D5F-7960-4E97-AED9-B637B532C389}" dt="2023-05-26T15:07:09.900" v="48"/>
          <ac:picMkLst>
            <pc:docMk/>
            <pc:sldMk cId="2611606201" sldId="266"/>
            <ac:picMk id="1026" creationId="{AA3D26D9-8E6F-696F-F5A4-F28AD0AAFECD}"/>
          </ac:picMkLst>
        </pc:picChg>
        <pc:picChg chg="add del">
          <ac:chgData name="Nisha McKenzie" userId="1909bcc06cf74e81" providerId="LiveId" clId="{70152D5F-7960-4E97-AED9-B637B532C389}" dt="2023-05-26T15:05:51.441" v="47" actId="478"/>
          <ac:picMkLst>
            <pc:docMk/>
            <pc:sldMk cId="2611606201" sldId="266"/>
            <ac:picMk id="7170" creationId="{546FDF18-53B8-5E30-9F8F-432AA663A2A2}"/>
          </ac:picMkLst>
        </pc:picChg>
      </pc:sldChg>
      <pc:sldChg chg="addSp new">
        <pc:chgData name="Nisha McKenzie" userId="1909bcc06cf74e81" providerId="LiveId" clId="{70152D5F-7960-4E97-AED9-B637B532C389}" dt="2023-05-26T14:43:38.493" v="34"/>
        <pc:sldMkLst>
          <pc:docMk/>
          <pc:sldMk cId="1859372262" sldId="267"/>
        </pc:sldMkLst>
        <pc:picChg chg="add">
          <ac:chgData name="Nisha McKenzie" userId="1909bcc06cf74e81" providerId="LiveId" clId="{70152D5F-7960-4E97-AED9-B637B532C389}" dt="2023-05-26T14:43:38.493" v="34"/>
          <ac:picMkLst>
            <pc:docMk/>
            <pc:sldMk cId="1859372262" sldId="267"/>
            <ac:picMk id="8194" creationId="{F616F773-1C30-7F1F-154D-52F31A82E4BA}"/>
          </ac:picMkLst>
        </pc:picChg>
      </pc:sldChg>
      <pc:sldChg chg="addSp new">
        <pc:chgData name="Nisha McKenzie" userId="1909bcc06cf74e81" providerId="LiveId" clId="{70152D5F-7960-4E97-AED9-B637B532C389}" dt="2023-05-26T14:44:04.677" v="35"/>
        <pc:sldMkLst>
          <pc:docMk/>
          <pc:sldMk cId="824636457" sldId="268"/>
        </pc:sldMkLst>
        <pc:picChg chg="add">
          <ac:chgData name="Nisha McKenzie" userId="1909bcc06cf74e81" providerId="LiveId" clId="{70152D5F-7960-4E97-AED9-B637B532C389}" dt="2023-05-26T14:44:04.677" v="35"/>
          <ac:picMkLst>
            <pc:docMk/>
            <pc:sldMk cId="824636457" sldId="268"/>
            <ac:picMk id="9218" creationId="{7399AC24-0F76-2E68-BC9A-BE97248C36B3}"/>
          </ac:picMkLst>
        </pc:picChg>
      </pc:sldChg>
      <pc:sldChg chg="addSp new">
        <pc:chgData name="Nisha McKenzie" userId="1909bcc06cf74e81" providerId="LiveId" clId="{70152D5F-7960-4E97-AED9-B637B532C389}" dt="2023-05-26T14:44:26.947" v="36"/>
        <pc:sldMkLst>
          <pc:docMk/>
          <pc:sldMk cId="1496475039" sldId="269"/>
        </pc:sldMkLst>
        <pc:picChg chg="add">
          <ac:chgData name="Nisha McKenzie" userId="1909bcc06cf74e81" providerId="LiveId" clId="{70152D5F-7960-4E97-AED9-B637B532C389}" dt="2023-05-26T14:44:26.947" v="36"/>
          <ac:picMkLst>
            <pc:docMk/>
            <pc:sldMk cId="1496475039" sldId="269"/>
            <ac:picMk id="10242" creationId="{088CCF87-6A08-E0DE-17C1-46464E1F9137}"/>
          </ac:picMkLst>
        </pc:picChg>
      </pc:sldChg>
      <pc:sldChg chg="addSp new">
        <pc:chgData name="Nisha McKenzie" userId="1909bcc06cf74e81" providerId="LiveId" clId="{70152D5F-7960-4E97-AED9-B637B532C389}" dt="2023-05-26T14:44:57.395" v="37"/>
        <pc:sldMkLst>
          <pc:docMk/>
          <pc:sldMk cId="2848111967" sldId="270"/>
        </pc:sldMkLst>
        <pc:picChg chg="add">
          <ac:chgData name="Nisha McKenzie" userId="1909bcc06cf74e81" providerId="LiveId" clId="{70152D5F-7960-4E97-AED9-B637B532C389}" dt="2023-05-26T14:44:57.395" v="37"/>
          <ac:picMkLst>
            <pc:docMk/>
            <pc:sldMk cId="2848111967" sldId="270"/>
            <ac:picMk id="11266" creationId="{1D80878E-BCB2-61A3-C608-F6E4B80F25A6}"/>
          </ac:picMkLst>
        </pc:picChg>
      </pc:sldChg>
      <pc:sldChg chg="addSp new">
        <pc:chgData name="Nisha McKenzie" userId="1909bcc06cf74e81" providerId="LiveId" clId="{70152D5F-7960-4E97-AED9-B637B532C389}" dt="2023-05-26T14:45:24.225" v="38"/>
        <pc:sldMkLst>
          <pc:docMk/>
          <pc:sldMk cId="3747228965" sldId="271"/>
        </pc:sldMkLst>
        <pc:picChg chg="add">
          <ac:chgData name="Nisha McKenzie" userId="1909bcc06cf74e81" providerId="LiveId" clId="{70152D5F-7960-4E97-AED9-B637B532C389}" dt="2023-05-26T14:45:24.225" v="38"/>
          <ac:picMkLst>
            <pc:docMk/>
            <pc:sldMk cId="3747228965" sldId="271"/>
            <ac:picMk id="12290" creationId="{8E9CC39F-53A0-0FD8-7C24-5B319AEA8737}"/>
          </ac:picMkLst>
        </pc:picChg>
      </pc:sldChg>
      <pc:sldChg chg="addSp new">
        <pc:chgData name="Nisha McKenzie" userId="1909bcc06cf74e81" providerId="LiveId" clId="{70152D5F-7960-4E97-AED9-B637B532C389}" dt="2023-05-26T14:45:47.317" v="39"/>
        <pc:sldMkLst>
          <pc:docMk/>
          <pc:sldMk cId="1037120902" sldId="272"/>
        </pc:sldMkLst>
        <pc:picChg chg="add">
          <ac:chgData name="Nisha McKenzie" userId="1909bcc06cf74e81" providerId="LiveId" clId="{70152D5F-7960-4E97-AED9-B637B532C389}" dt="2023-05-26T14:45:47.317" v="39"/>
          <ac:picMkLst>
            <pc:docMk/>
            <pc:sldMk cId="1037120902" sldId="272"/>
            <ac:picMk id="13314" creationId="{3F1DC2DC-F59D-9922-671A-42349E2B6261}"/>
          </ac:picMkLst>
        </pc:picChg>
      </pc:sldChg>
      <pc:sldChg chg="addSp new">
        <pc:chgData name="Nisha McKenzie" userId="1909bcc06cf74e81" providerId="LiveId" clId="{70152D5F-7960-4E97-AED9-B637B532C389}" dt="2023-05-26T14:46:10.069" v="40"/>
        <pc:sldMkLst>
          <pc:docMk/>
          <pc:sldMk cId="4018934166" sldId="273"/>
        </pc:sldMkLst>
        <pc:picChg chg="add">
          <ac:chgData name="Nisha McKenzie" userId="1909bcc06cf74e81" providerId="LiveId" clId="{70152D5F-7960-4E97-AED9-B637B532C389}" dt="2023-05-26T14:46:10.069" v="40"/>
          <ac:picMkLst>
            <pc:docMk/>
            <pc:sldMk cId="4018934166" sldId="273"/>
            <ac:picMk id="14338" creationId="{7B385ACE-C4BD-A81B-5CA5-BD441A42F97B}"/>
          </ac:picMkLst>
        </pc:picChg>
      </pc:sldChg>
      <pc:sldChg chg="addSp new">
        <pc:chgData name="Nisha McKenzie" userId="1909bcc06cf74e81" providerId="LiveId" clId="{70152D5F-7960-4E97-AED9-B637B532C389}" dt="2023-05-26T14:46:29.697" v="41"/>
        <pc:sldMkLst>
          <pc:docMk/>
          <pc:sldMk cId="2455418269" sldId="274"/>
        </pc:sldMkLst>
        <pc:picChg chg="add">
          <ac:chgData name="Nisha McKenzie" userId="1909bcc06cf74e81" providerId="LiveId" clId="{70152D5F-7960-4E97-AED9-B637B532C389}" dt="2023-05-26T14:46:29.697" v="41"/>
          <ac:picMkLst>
            <pc:docMk/>
            <pc:sldMk cId="2455418269" sldId="274"/>
            <ac:picMk id="15362" creationId="{3B77C2E8-E1DC-35CC-9789-6CB6E0832163}"/>
          </ac:picMkLst>
        </pc:picChg>
      </pc:sldChg>
      <pc:sldChg chg="addSp new">
        <pc:chgData name="Nisha McKenzie" userId="1909bcc06cf74e81" providerId="LiveId" clId="{70152D5F-7960-4E97-AED9-B637B532C389}" dt="2023-05-26T14:46:58.015" v="42"/>
        <pc:sldMkLst>
          <pc:docMk/>
          <pc:sldMk cId="628697120" sldId="275"/>
        </pc:sldMkLst>
        <pc:picChg chg="add">
          <ac:chgData name="Nisha McKenzie" userId="1909bcc06cf74e81" providerId="LiveId" clId="{70152D5F-7960-4E97-AED9-B637B532C389}" dt="2023-05-26T14:46:58.015" v="42"/>
          <ac:picMkLst>
            <pc:docMk/>
            <pc:sldMk cId="628697120" sldId="275"/>
            <ac:picMk id="16386" creationId="{1DB147A8-F489-6A21-5AAA-3D0CC4C37F50}"/>
          </ac:picMkLst>
        </pc:picChg>
      </pc:sldChg>
      <pc:sldChg chg="addSp new">
        <pc:chgData name="Nisha McKenzie" userId="1909bcc06cf74e81" providerId="LiveId" clId="{70152D5F-7960-4E97-AED9-B637B532C389}" dt="2023-05-26T14:47:19.986" v="43"/>
        <pc:sldMkLst>
          <pc:docMk/>
          <pc:sldMk cId="1084692219" sldId="276"/>
        </pc:sldMkLst>
        <pc:picChg chg="add">
          <ac:chgData name="Nisha McKenzie" userId="1909bcc06cf74e81" providerId="LiveId" clId="{70152D5F-7960-4E97-AED9-B637B532C389}" dt="2023-05-26T14:47:19.986" v="43"/>
          <ac:picMkLst>
            <pc:docMk/>
            <pc:sldMk cId="1084692219" sldId="276"/>
            <ac:picMk id="17410" creationId="{114C22D4-FE1C-6DB2-05A5-78DC42167558}"/>
          </ac:picMkLst>
        </pc:picChg>
      </pc:sldChg>
      <pc:sldChg chg="addSp new">
        <pc:chgData name="Nisha McKenzie" userId="1909bcc06cf74e81" providerId="LiveId" clId="{70152D5F-7960-4E97-AED9-B637B532C389}" dt="2023-05-26T14:47:41.706" v="44"/>
        <pc:sldMkLst>
          <pc:docMk/>
          <pc:sldMk cId="263756404" sldId="277"/>
        </pc:sldMkLst>
        <pc:picChg chg="add">
          <ac:chgData name="Nisha McKenzie" userId="1909bcc06cf74e81" providerId="LiveId" clId="{70152D5F-7960-4E97-AED9-B637B532C389}" dt="2023-05-26T14:47:41.706" v="44"/>
          <ac:picMkLst>
            <pc:docMk/>
            <pc:sldMk cId="263756404" sldId="277"/>
            <ac:picMk id="18434" creationId="{2A4C8B64-C8CA-C9BB-7EB5-12242F5CA953}"/>
          </ac:picMkLst>
        </pc:picChg>
      </pc:sldChg>
      <pc:sldChg chg="addSp new mod">
        <pc:chgData name="Nisha McKenzie" userId="1909bcc06cf74e81" providerId="LiveId" clId="{70152D5F-7960-4E97-AED9-B637B532C389}" dt="2023-05-26T14:48:17.694" v="45" actId="22"/>
        <pc:sldMkLst>
          <pc:docMk/>
          <pc:sldMk cId="2598344834" sldId="278"/>
        </pc:sldMkLst>
        <pc:picChg chg="add">
          <ac:chgData name="Nisha McKenzie" userId="1909bcc06cf74e81" providerId="LiveId" clId="{70152D5F-7960-4E97-AED9-B637B532C389}" dt="2023-05-26T14:48:17.694" v="45" actId="22"/>
          <ac:picMkLst>
            <pc:docMk/>
            <pc:sldMk cId="2598344834" sldId="278"/>
            <ac:picMk id="3" creationId="{64E4C309-8C7C-6107-B1FC-6BEFFDB8E5E5}"/>
          </ac:picMkLst>
        </pc:picChg>
      </pc:sldChg>
      <pc:sldChg chg="addSp new mod">
        <pc:chgData name="Nisha McKenzie" userId="1909bcc06cf74e81" providerId="LiveId" clId="{70152D5F-7960-4E97-AED9-B637B532C389}" dt="2023-05-26T14:52:10.591" v="46" actId="22"/>
        <pc:sldMkLst>
          <pc:docMk/>
          <pc:sldMk cId="2534005907" sldId="279"/>
        </pc:sldMkLst>
        <pc:picChg chg="add">
          <ac:chgData name="Nisha McKenzie" userId="1909bcc06cf74e81" providerId="LiveId" clId="{70152D5F-7960-4E97-AED9-B637B532C389}" dt="2023-05-26T14:52:10.591" v="46" actId="22"/>
          <ac:picMkLst>
            <pc:docMk/>
            <pc:sldMk cId="2534005907" sldId="279"/>
            <ac:picMk id="3" creationId="{C5ED5AFC-78F5-9BAC-7DC9-80A8A06D1A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BD3708A-66DB-3942-1CE2-FF419DE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8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3D26D9-8E6F-696F-F5A4-F28AD0AAF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0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616F773-1C30-7F1F-154D-52F31A82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7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399AC24-0F76-2E68-BC9A-BE97248C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3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88CCF87-6A08-E0DE-17C1-46464E1F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7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D80878E-BCB2-61A3-C608-F6E4B80F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1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E9CC39F-53A0-0FD8-7C24-5B319AEA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2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F1DC2DC-F59D-9922-671A-42349E2B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2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B385ACE-C4BD-A81B-5CA5-BD441A42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3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B77C2E8-E1DC-35CC-9789-6CB6E083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DB147A8-F489-6A21-5AAA-3D0CC4C3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9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14C22D4-FE1C-6DB2-05A5-78DC4216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9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A4C8B64-C8CA-C9BB-7EB5-12242F5C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4C309-8C7C-6107-B1FC-6BEFFDB8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D5AFC-78F5-9BAC-7DC9-80A8A06D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A1E25-4F0C-95C9-1C96-674B8F9E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54" y="2015959"/>
            <a:ext cx="1695687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4DC31-821D-5A9E-2C1D-DB7382B1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5172"/>
            <a:ext cx="1724266" cy="32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8BCBF-00FE-4EDF-42AC-34A47EEC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267" y="1274754"/>
            <a:ext cx="176237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B4C256-57F7-E9CB-73B0-A064D997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3319722-322B-641E-138E-08EF08E2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9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4506D2-255E-AD3C-13CB-27F1A8B6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6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FA6B81-BE66-FF7F-2411-B4473802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21A3939-A26C-352F-D678-82807AB3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0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2023-05-26T15:07:18Z</dcterms:modified>
</cp:coreProperties>
</file>