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C8B9FB-9684-49FB-BE0A-5744520A9C5E}" v="18" dt="2023-05-22T16:11:42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52C8B9FB-9684-49FB-BE0A-5744520A9C5E}"/>
    <pc:docChg chg="custSel addSld modSld">
      <pc:chgData name="Nisha McKenzie" userId="1909bcc06cf74e81" providerId="LiveId" clId="{52C8B9FB-9684-49FB-BE0A-5744520A9C5E}" dt="2023-05-22T16:12:33.801" v="44" actId="22"/>
      <pc:docMkLst>
        <pc:docMk/>
      </pc:docMkLst>
      <pc:sldChg chg="addSp modSp mod">
        <pc:chgData name="Nisha McKenzie" userId="1909bcc06cf74e81" providerId="LiveId" clId="{52C8B9FB-9684-49FB-BE0A-5744520A9C5E}" dt="2023-05-22T16:00:19.195" v="1" actId="1076"/>
        <pc:sldMkLst>
          <pc:docMk/>
          <pc:sldMk cId="2540173304" sldId="258"/>
        </pc:sldMkLst>
        <pc:picChg chg="add mod">
          <ac:chgData name="Nisha McKenzie" userId="1909bcc06cf74e81" providerId="LiveId" clId="{52C8B9FB-9684-49FB-BE0A-5744520A9C5E}" dt="2023-05-22T16:00:19.195" v="1" actId="1076"/>
          <ac:picMkLst>
            <pc:docMk/>
            <pc:sldMk cId="2540173304" sldId="258"/>
            <ac:picMk id="3" creationId="{7A4DF107-57EA-F02F-4EAD-242170E0091C}"/>
          </ac:picMkLst>
        </pc:picChg>
      </pc:sldChg>
      <pc:sldChg chg="addSp delSp modSp mod">
        <pc:chgData name="Nisha McKenzie" userId="1909bcc06cf74e81" providerId="LiveId" clId="{52C8B9FB-9684-49FB-BE0A-5744520A9C5E}" dt="2023-05-22T16:00:58.073" v="5" actId="1076"/>
        <pc:sldMkLst>
          <pc:docMk/>
          <pc:sldMk cId="4133966728" sldId="259"/>
        </pc:sldMkLst>
        <pc:picChg chg="add del">
          <ac:chgData name="Nisha McKenzie" userId="1909bcc06cf74e81" providerId="LiveId" clId="{52C8B9FB-9684-49FB-BE0A-5744520A9C5E}" dt="2023-05-22T16:00:41.070" v="3" actId="478"/>
          <ac:picMkLst>
            <pc:docMk/>
            <pc:sldMk cId="4133966728" sldId="259"/>
            <ac:picMk id="3" creationId="{120DDF61-C84F-CD8C-E757-81A91F852B65}"/>
          </ac:picMkLst>
        </pc:picChg>
        <pc:picChg chg="add mod">
          <ac:chgData name="Nisha McKenzie" userId="1909bcc06cf74e81" providerId="LiveId" clId="{52C8B9FB-9684-49FB-BE0A-5744520A9C5E}" dt="2023-05-22T16:00:58.073" v="5" actId="1076"/>
          <ac:picMkLst>
            <pc:docMk/>
            <pc:sldMk cId="4133966728" sldId="259"/>
            <ac:picMk id="5" creationId="{75DD7FB9-4EB0-0D1C-2788-08FD386A3EC5}"/>
          </ac:picMkLst>
        </pc:picChg>
      </pc:sldChg>
      <pc:sldChg chg="addSp">
        <pc:chgData name="Nisha McKenzie" userId="1909bcc06cf74e81" providerId="LiveId" clId="{52C8B9FB-9684-49FB-BE0A-5744520A9C5E}" dt="2023-05-22T16:02:06.471" v="25"/>
        <pc:sldMkLst>
          <pc:docMk/>
          <pc:sldMk cId="3048669119" sldId="260"/>
        </pc:sldMkLst>
        <pc:picChg chg="add">
          <ac:chgData name="Nisha McKenzie" userId="1909bcc06cf74e81" providerId="LiveId" clId="{52C8B9FB-9684-49FB-BE0A-5744520A9C5E}" dt="2023-05-22T16:02:06.471" v="25"/>
          <ac:picMkLst>
            <pc:docMk/>
            <pc:sldMk cId="3048669119" sldId="260"/>
            <ac:picMk id="1026" creationId="{A9361E20-AF67-9522-DCDD-366BF6827055}"/>
          </ac:picMkLst>
        </pc:picChg>
      </pc:sldChg>
      <pc:sldChg chg="addSp new">
        <pc:chgData name="Nisha McKenzie" userId="1909bcc06cf74e81" providerId="LiveId" clId="{52C8B9FB-9684-49FB-BE0A-5744520A9C5E}" dt="2023-05-22T16:02:33.755" v="26"/>
        <pc:sldMkLst>
          <pc:docMk/>
          <pc:sldMk cId="644791696" sldId="261"/>
        </pc:sldMkLst>
        <pc:picChg chg="add">
          <ac:chgData name="Nisha McKenzie" userId="1909bcc06cf74e81" providerId="LiveId" clId="{52C8B9FB-9684-49FB-BE0A-5744520A9C5E}" dt="2023-05-22T16:02:33.755" v="26"/>
          <ac:picMkLst>
            <pc:docMk/>
            <pc:sldMk cId="644791696" sldId="261"/>
            <ac:picMk id="2050" creationId="{E7058F46-6328-5337-02E3-CA682B2F4FE6}"/>
          </ac:picMkLst>
        </pc:picChg>
      </pc:sldChg>
      <pc:sldChg chg="addSp new">
        <pc:chgData name="Nisha McKenzie" userId="1909bcc06cf74e81" providerId="LiveId" clId="{52C8B9FB-9684-49FB-BE0A-5744520A9C5E}" dt="2023-05-22T16:02:56.639" v="27"/>
        <pc:sldMkLst>
          <pc:docMk/>
          <pc:sldMk cId="950513326" sldId="262"/>
        </pc:sldMkLst>
        <pc:picChg chg="add">
          <ac:chgData name="Nisha McKenzie" userId="1909bcc06cf74e81" providerId="LiveId" clId="{52C8B9FB-9684-49FB-BE0A-5744520A9C5E}" dt="2023-05-22T16:02:56.639" v="27"/>
          <ac:picMkLst>
            <pc:docMk/>
            <pc:sldMk cId="950513326" sldId="262"/>
            <ac:picMk id="3074" creationId="{76EE5A84-5824-4D16-7003-063B050FDA85}"/>
          </ac:picMkLst>
        </pc:picChg>
      </pc:sldChg>
      <pc:sldChg chg="addSp new">
        <pc:chgData name="Nisha McKenzie" userId="1909bcc06cf74e81" providerId="LiveId" clId="{52C8B9FB-9684-49FB-BE0A-5744520A9C5E}" dt="2023-05-22T16:03:18.839" v="28"/>
        <pc:sldMkLst>
          <pc:docMk/>
          <pc:sldMk cId="849570251" sldId="263"/>
        </pc:sldMkLst>
        <pc:picChg chg="add">
          <ac:chgData name="Nisha McKenzie" userId="1909bcc06cf74e81" providerId="LiveId" clId="{52C8B9FB-9684-49FB-BE0A-5744520A9C5E}" dt="2023-05-22T16:03:18.839" v="28"/>
          <ac:picMkLst>
            <pc:docMk/>
            <pc:sldMk cId="849570251" sldId="263"/>
            <ac:picMk id="4098" creationId="{C47AA81B-9637-3E59-2548-AEB620E0BB1C}"/>
          </ac:picMkLst>
        </pc:picChg>
      </pc:sldChg>
      <pc:sldChg chg="addSp new">
        <pc:chgData name="Nisha McKenzie" userId="1909bcc06cf74e81" providerId="LiveId" clId="{52C8B9FB-9684-49FB-BE0A-5744520A9C5E}" dt="2023-05-22T16:03:46.740" v="29"/>
        <pc:sldMkLst>
          <pc:docMk/>
          <pc:sldMk cId="2390701320" sldId="264"/>
        </pc:sldMkLst>
        <pc:picChg chg="add">
          <ac:chgData name="Nisha McKenzie" userId="1909bcc06cf74e81" providerId="LiveId" clId="{52C8B9FB-9684-49FB-BE0A-5744520A9C5E}" dt="2023-05-22T16:03:46.740" v="29"/>
          <ac:picMkLst>
            <pc:docMk/>
            <pc:sldMk cId="2390701320" sldId="264"/>
            <ac:picMk id="5122" creationId="{51E57ABB-B7FB-93EE-9F49-236815BB7D03}"/>
          </ac:picMkLst>
        </pc:picChg>
      </pc:sldChg>
      <pc:sldChg chg="addSp new">
        <pc:chgData name="Nisha McKenzie" userId="1909bcc06cf74e81" providerId="LiveId" clId="{52C8B9FB-9684-49FB-BE0A-5744520A9C5E}" dt="2023-05-22T16:04:12.912" v="30"/>
        <pc:sldMkLst>
          <pc:docMk/>
          <pc:sldMk cId="3459637662" sldId="265"/>
        </pc:sldMkLst>
        <pc:picChg chg="add">
          <ac:chgData name="Nisha McKenzie" userId="1909bcc06cf74e81" providerId="LiveId" clId="{52C8B9FB-9684-49FB-BE0A-5744520A9C5E}" dt="2023-05-22T16:04:12.912" v="30"/>
          <ac:picMkLst>
            <pc:docMk/>
            <pc:sldMk cId="3459637662" sldId="265"/>
            <ac:picMk id="6146" creationId="{C576BC61-E017-BCCD-AAC0-8AA0C3F83D12}"/>
          </ac:picMkLst>
        </pc:picChg>
      </pc:sldChg>
      <pc:sldChg chg="addSp new">
        <pc:chgData name="Nisha McKenzie" userId="1909bcc06cf74e81" providerId="LiveId" clId="{52C8B9FB-9684-49FB-BE0A-5744520A9C5E}" dt="2023-05-22T16:04:35.020" v="31"/>
        <pc:sldMkLst>
          <pc:docMk/>
          <pc:sldMk cId="248262129" sldId="266"/>
        </pc:sldMkLst>
        <pc:picChg chg="add">
          <ac:chgData name="Nisha McKenzie" userId="1909bcc06cf74e81" providerId="LiveId" clId="{52C8B9FB-9684-49FB-BE0A-5744520A9C5E}" dt="2023-05-22T16:04:35.020" v="31"/>
          <ac:picMkLst>
            <pc:docMk/>
            <pc:sldMk cId="248262129" sldId="266"/>
            <ac:picMk id="7170" creationId="{A8ABEC50-0245-2231-72C3-4233B17B6C05}"/>
          </ac:picMkLst>
        </pc:picChg>
      </pc:sldChg>
      <pc:sldChg chg="addSp new">
        <pc:chgData name="Nisha McKenzie" userId="1909bcc06cf74e81" providerId="LiveId" clId="{52C8B9FB-9684-49FB-BE0A-5744520A9C5E}" dt="2023-05-22T16:04:59.924" v="32"/>
        <pc:sldMkLst>
          <pc:docMk/>
          <pc:sldMk cId="1756707761" sldId="267"/>
        </pc:sldMkLst>
        <pc:picChg chg="add">
          <ac:chgData name="Nisha McKenzie" userId="1909bcc06cf74e81" providerId="LiveId" clId="{52C8B9FB-9684-49FB-BE0A-5744520A9C5E}" dt="2023-05-22T16:04:59.924" v="32"/>
          <ac:picMkLst>
            <pc:docMk/>
            <pc:sldMk cId="1756707761" sldId="267"/>
            <ac:picMk id="8194" creationId="{6422156D-DA25-996D-C2B9-4B6A4316F69B}"/>
          </ac:picMkLst>
        </pc:picChg>
      </pc:sldChg>
      <pc:sldChg chg="addSp new">
        <pc:chgData name="Nisha McKenzie" userId="1909bcc06cf74e81" providerId="LiveId" clId="{52C8B9FB-9684-49FB-BE0A-5744520A9C5E}" dt="2023-05-22T16:05:32.146" v="33"/>
        <pc:sldMkLst>
          <pc:docMk/>
          <pc:sldMk cId="579051834" sldId="268"/>
        </pc:sldMkLst>
        <pc:picChg chg="add">
          <ac:chgData name="Nisha McKenzie" userId="1909bcc06cf74e81" providerId="LiveId" clId="{52C8B9FB-9684-49FB-BE0A-5744520A9C5E}" dt="2023-05-22T16:05:32.146" v="33"/>
          <ac:picMkLst>
            <pc:docMk/>
            <pc:sldMk cId="579051834" sldId="268"/>
            <ac:picMk id="9218" creationId="{C6148B67-5292-CA17-AE10-DE640870EB22}"/>
          </ac:picMkLst>
        </pc:picChg>
      </pc:sldChg>
      <pc:sldChg chg="addSp new">
        <pc:chgData name="Nisha McKenzie" userId="1909bcc06cf74e81" providerId="LiveId" clId="{52C8B9FB-9684-49FB-BE0A-5744520A9C5E}" dt="2023-05-22T16:05:52.930" v="34"/>
        <pc:sldMkLst>
          <pc:docMk/>
          <pc:sldMk cId="4233594745" sldId="269"/>
        </pc:sldMkLst>
        <pc:picChg chg="add">
          <ac:chgData name="Nisha McKenzie" userId="1909bcc06cf74e81" providerId="LiveId" clId="{52C8B9FB-9684-49FB-BE0A-5744520A9C5E}" dt="2023-05-22T16:05:52.930" v="34"/>
          <ac:picMkLst>
            <pc:docMk/>
            <pc:sldMk cId="4233594745" sldId="269"/>
            <ac:picMk id="10242" creationId="{826BAA4F-C84E-C4B8-0647-EFC4C5C1AC6E}"/>
          </ac:picMkLst>
        </pc:picChg>
      </pc:sldChg>
      <pc:sldChg chg="addSp new">
        <pc:chgData name="Nisha McKenzie" userId="1909bcc06cf74e81" providerId="LiveId" clId="{52C8B9FB-9684-49FB-BE0A-5744520A9C5E}" dt="2023-05-22T16:06:22.621" v="35"/>
        <pc:sldMkLst>
          <pc:docMk/>
          <pc:sldMk cId="723338188" sldId="270"/>
        </pc:sldMkLst>
        <pc:picChg chg="add">
          <ac:chgData name="Nisha McKenzie" userId="1909bcc06cf74e81" providerId="LiveId" clId="{52C8B9FB-9684-49FB-BE0A-5744520A9C5E}" dt="2023-05-22T16:06:22.621" v="35"/>
          <ac:picMkLst>
            <pc:docMk/>
            <pc:sldMk cId="723338188" sldId="270"/>
            <ac:picMk id="11266" creationId="{EA887C4A-F2F6-09CA-5BC6-A078260351B2}"/>
          </ac:picMkLst>
        </pc:picChg>
      </pc:sldChg>
      <pc:sldChg chg="addSp new">
        <pc:chgData name="Nisha McKenzie" userId="1909bcc06cf74e81" providerId="LiveId" clId="{52C8B9FB-9684-49FB-BE0A-5744520A9C5E}" dt="2023-05-22T16:06:57.270" v="36"/>
        <pc:sldMkLst>
          <pc:docMk/>
          <pc:sldMk cId="1390403365" sldId="271"/>
        </pc:sldMkLst>
        <pc:picChg chg="add">
          <ac:chgData name="Nisha McKenzie" userId="1909bcc06cf74e81" providerId="LiveId" clId="{52C8B9FB-9684-49FB-BE0A-5744520A9C5E}" dt="2023-05-22T16:06:57.270" v="36"/>
          <ac:picMkLst>
            <pc:docMk/>
            <pc:sldMk cId="1390403365" sldId="271"/>
            <ac:picMk id="12290" creationId="{1560DAFF-0B9D-2E60-F0CF-247102E85440}"/>
          </ac:picMkLst>
        </pc:picChg>
      </pc:sldChg>
      <pc:sldChg chg="addSp new">
        <pc:chgData name="Nisha McKenzie" userId="1909bcc06cf74e81" providerId="LiveId" clId="{52C8B9FB-9684-49FB-BE0A-5744520A9C5E}" dt="2023-05-22T16:07:29.067" v="37"/>
        <pc:sldMkLst>
          <pc:docMk/>
          <pc:sldMk cId="2805897552" sldId="272"/>
        </pc:sldMkLst>
        <pc:picChg chg="add">
          <ac:chgData name="Nisha McKenzie" userId="1909bcc06cf74e81" providerId="LiveId" clId="{52C8B9FB-9684-49FB-BE0A-5744520A9C5E}" dt="2023-05-22T16:07:29.067" v="37"/>
          <ac:picMkLst>
            <pc:docMk/>
            <pc:sldMk cId="2805897552" sldId="272"/>
            <ac:picMk id="13314" creationId="{B15B1F31-F042-418B-AD16-2ED47ED8193B}"/>
          </ac:picMkLst>
        </pc:picChg>
      </pc:sldChg>
      <pc:sldChg chg="addSp new">
        <pc:chgData name="Nisha McKenzie" userId="1909bcc06cf74e81" providerId="LiveId" clId="{52C8B9FB-9684-49FB-BE0A-5744520A9C5E}" dt="2023-05-22T16:07:51.608" v="38"/>
        <pc:sldMkLst>
          <pc:docMk/>
          <pc:sldMk cId="436347415" sldId="273"/>
        </pc:sldMkLst>
        <pc:picChg chg="add">
          <ac:chgData name="Nisha McKenzie" userId="1909bcc06cf74e81" providerId="LiveId" clId="{52C8B9FB-9684-49FB-BE0A-5744520A9C5E}" dt="2023-05-22T16:07:51.608" v="38"/>
          <ac:picMkLst>
            <pc:docMk/>
            <pc:sldMk cId="436347415" sldId="273"/>
            <ac:picMk id="14338" creationId="{9F553844-459F-7F2D-E098-C4A1FE2D5B53}"/>
          </ac:picMkLst>
        </pc:picChg>
      </pc:sldChg>
      <pc:sldChg chg="addSp new">
        <pc:chgData name="Nisha McKenzie" userId="1909bcc06cf74e81" providerId="LiveId" clId="{52C8B9FB-9684-49FB-BE0A-5744520A9C5E}" dt="2023-05-22T16:08:35.437" v="39"/>
        <pc:sldMkLst>
          <pc:docMk/>
          <pc:sldMk cId="201454621" sldId="274"/>
        </pc:sldMkLst>
        <pc:picChg chg="add">
          <ac:chgData name="Nisha McKenzie" userId="1909bcc06cf74e81" providerId="LiveId" clId="{52C8B9FB-9684-49FB-BE0A-5744520A9C5E}" dt="2023-05-22T16:08:35.437" v="39"/>
          <ac:picMkLst>
            <pc:docMk/>
            <pc:sldMk cId="201454621" sldId="274"/>
            <ac:picMk id="15362" creationId="{99FE16A7-0230-F140-1B4F-08E4A477FED5}"/>
          </ac:picMkLst>
        </pc:picChg>
      </pc:sldChg>
      <pc:sldChg chg="addSp new">
        <pc:chgData name="Nisha McKenzie" userId="1909bcc06cf74e81" providerId="LiveId" clId="{52C8B9FB-9684-49FB-BE0A-5744520A9C5E}" dt="2023-05-22T16:09:50.621" v="40"/>
        <pc:sldMkLst>
          <pc:docMk/>
          <pc:sldMk cId="1557035997" sldId="275"/>
        </pc:sldMkLst>
        <pc:picChg chg="add">
          <ac:chgData name="Nisha McKenzie" userId="1909bcc06cf74e81" providerId="LiveId" clId="{52C8B9FB-9684-49FB-BE0A-5744520A9C5E}" dt="2023-05-22T16:09:50.621" v="40"/>
          <ac:picMkLst>
            <pc:docMk/>
            <pc:sldMk cId="1557035997" sldId="275"/>
            <ac:picMk id="16386" creationId="{1D3B9F11-8D50-E080-851A-55AE7C8B49CA}"/>
          </ac:picMkLst>
        </pc:picChg>
      </pc:sldChg>
      <pc:sldChg chg="addSp new">
        <pc:chgData name="Nisha McKenzie" userId="1909bcc06cf74e81" providerId="LiveId" clId="{52C8B9FB-9684-49FB-BE0A-5744520A9C5E}" dt="2023-05-22T16:11:22.275" v="41"/>
        <pc:sldMkLst>
          <pc:docMk/>
          <pc:sldMk cId="53706208" sldId="276"/>
        </pc:sldMkLst>
        <pc:picChg chg="add">
          <ac:chgData name="Nisha McKenzie" userId="1909bcc06cf74e81" providerId="LiveId" clId="{52C8B9FB-9684-49FB-BE0A-5744520A9C5E}" dt="2023-05-22T16:11:22.275" v="41"/>
          <ac:picMkLst>
            <pc:docMk/>
            <pc:sldMk cId="53706208" sldId="276"/>
            <ac:picMk id="17410" creationId="{3CBB6548-8353-29AA-8CE9-5E7B305EF956}"/>
          </ac:picMkLst>
        </pc:picChg>
      </pc:sldChg>
      <pc:sldChg chg="addSp new">
        <pc:chgData name="Nisha McKenzie" userId="1909bcc06cf74e81" providerId="LiveId" clId="{52C8B9FB-9684-49FB-BE0A-5744520A9C5E}" dt="2023-05-22T16:11:42.334" v="42"/>
        <pc:sldMkLst>
          <pc:docMk/>
          <pc:sldMk cId="567084610" sldId="277"/>
        </pc:sldMkLst>
        <pc:picChg chg="add">
          <ac:chgData name="Nisha McKenzie" userId="1909bcc06cf74e81" providerId="LiveId" clId="{52C8B9FB-9684-49FB-BE0A-5744520A9C5E}" dt="2023-05-22T16:11:42.334" v="42"/>
          <ac:picMkLst>
            <pc:docMk/>
            <pc:sldMk cId="567084610" sldId="277"/>
            <ac:picMk id="18434" creationId="{C1CF56DD-43EC-CE22-BECA-F777D1458432}"/>
          </ac:picMkLst>
        </pc:picChg>
      </pc:sldChg>
      <pc:sldChg chg="addSp new mod">
        <pc:chgData name="Nisha McKenzie" userId="1909bcc06cf74e81" providerId="LiveId" clId="{52C8B9FB-9684-49FB-BE0A-5744520A9C5E}" dt="2023-05-22T16:12:21.172" v="43" actId="22"/>
        <pc:sldMkLst>
          <pc:docMk/>
          <pc:sldMk cId="132438381" sldId="278"/>
        </pc:sldMkLst>
        <pc:picChg chg="add">
          <ac:chgData name="Nisha McKenzie" userId="1909bcc06cf74e81" providerId="LiveId" clId="{52C8B9FB-9684-49FB-BE0A-5744520A9C5E}" dt="2023-05-22T16:12:21.172" v="43" actId="22"/>
          <ac:picMkLst>
            <pc:docMk/>
            <pc:sldMk cId="132438381" sldId="278"/>
            <ac:picMk id="3" creationId="{4C0777A7-27C9-63DE-B697-FD9D9365B145}"/>
          </ac:picMkLst>
        </pc:picChg>
      </pc:sldChg>
      <pc:sldChg chg="addSp new mod">
        <pc:chgData name="Nisha McKenzie" userId="1909bcc06cf74e81" providerId="LiveId" clId="{52C8B9FB-9684-49FB-BE0A-5744520A9C5E}" dt="2023-05-22T16:12:33.801" v="44" actId="22"/>
        <pc:sldMkLst>
          <pc:docMk/>
          <pc:sldMk cId="602827875" sldId="279"/>
        </pc:sldMkLst>
        <pc:picChg chg="add">
          <ac:chgData name="Nisha McKenzie" userId="1909bcc06cf74e81" providerId="LiveId" clId="{52C8B9FB-9684-49FB-BE0A-5744520A9C5E}" dt="2023-05-22T16:12:33.801" v="44" actId="22"/>
          <ac:picMkLst>
            <pc:docMk/>
            <pc:sldMk cId="602827875" sldId="279"/>
            <ac:picMk id="3" creationId="{891ECB96-03CC-66D1-E520-58C7440F3C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576BC61-E017-BCCD-AAC0-8AA0C3F8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3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8ABEC50-0245-2231-72C3-4233B17B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422156D-DA25-996D-C2B9-4B6A4316F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0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6148B67-5292-CA17-AE10-DE640870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051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26BAA4F-C84E-C4B8-0647-EFC4C5C1A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9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A887C4A-F2F6-09CA-5BC6-A0782603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3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560DAFF-0B9D-2E60-F0CF-247102E8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0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15B1F31-F042-418B-AD16-2ED47ED8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97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9F553844-459F-7F2D-E098-C4A1FE2D5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4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99FE16A7-0230-F140-1B4F-08E4A477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1D3B9F11-8D50-E080-851A-55AE7C8B4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35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3CBB6548-8353-29AA-8CE9-5E7B305EF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6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C1CF56DD-43EC-CE22-BECA-F777D145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84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777A7-27C9-63DE-B697-FD9D9365B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ECB96-03CC-66D1-E520-58C7440F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2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DF107-57EA-F02F-4EAD-242170E0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133" y="2019821"/>
            <a:ext cx="1657581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DD7FB9-4EB0-0D1C-2788-08FD386A3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39084"/>
            <a:ext cx="1695687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361E20-AF67-9522-DCDD-366BF6827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7058F46-6328-5337-02E3-CA682B2F4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79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6EE5A84-5824-4D16-7003-063B050F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1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47AA81B-9637-3E59-2548-AEB620E0B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7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1E57ABB-B7FB-93EE-9F49-236815BB7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0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10206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2023-05-22T16:12:39Z</dcterms:modified>
</cp:coreProperties>
</file>