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9" r:id="rId32"/>
    <p:sldId id="290" r:id="rId33"/>
    <p:sldId id="286" r:id="rId34"/>
    <p:sldId id="287" r:id="rId35"/>
    <p:sldId id="28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825604-B37F-4DF8-97E6-1C0777F310AA}" v="25" dt="2023-05-22T17:38:57.9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ha McKenzie" userId="1909bcc06cf74e81" providerId="LiveId" clId="{A8825604-B37F-4DF8-97E6-1C0777F310AA}"/>
    <pc:docChg chg="custSel addSld modSld">
      <pc:chgData name="Nisha McKenzie" userId="1909bcc06cf74e81" providerId="LiveId" clId="{A8825604-B37F-4DF8-97E6-1C0777F310AA}" dt="2023-05-22T17:39:32.009" v="74" actId="22"/>
      <pc:docMkLst>
        <pc:docMk/>
      </pc:docMkLst>
      <pc:sldChg chg="addSp modSp mod">
        <pc:chgData name="Nisha McKenzie" userId="1909bcc06cf74e81" providerId="LiveId" clId="{A8825604-B37F-4DF8-97E6-1C0777F310AA}" dt="2023-05-22T17:22:11.943" v="1" actId="1076"/>
        <pc:sldMkLst>
          <pc:docMk/>
          <pc:sldMk cId="2540173304" sldId="258"/>
        </pc:sldMkLst>
        <pc:picChg chg="add mod">
          <ac:chgData name="Nisha McKenzie" userId="1909bcc06cf74e81" providerId="LiveId" clId="{A8825604-B37F-4DF8-97E6-1C0777F310AA}" dt="2023-05-22T17:22:11.943" v="1" actId="1076"/>
          <ac:picMkLst>
            <pc:docMk/>
            <pc:sldMk cId="2540173304" sldId="258"/>
            <ac:picMk id="3" creationId="{D03FD372-7684-B136-0381-48C133169330}"/>
          </ac:picMkLst>
        </pc:picChg>
      </pc:sldChg>
      <pc:sldChg chg="addSp delSp modSp mod">
        <pc:chgData name="Nisha McKenzie" userId="1909bcc06cf74e81" providerId="LiveId" clId="{A8825604-B37F-4DF8-97E6-1C0777F310AA}" dt="2023-05-22T17:23:47.517" v="13" actId="1076"/>
        <pc:sldMkLst>
          <pc:docMk/>
          <pc:sldMk cId="4133966728" sldId="259"/>
        </pc:sldMkLst>
        <pc:picChg chg="add mod">
          <ac:chgData name="Nisha McKenzie" userId="1909bcc06cf74e81" providerId="LiveId" clId="{A8825604-B37F-4DF8-97E6-1C0777F310AA}" dt="2023-05-22T17:22:43.278" v="3" actId="1076"/>
          <ac:picMkLst>
            <pc:docMk/>
            <pc:sldMk cId="4133966728" sldId="259"/>
            <ac:picMk id="3" creationId="{031C1503-A353-8C88-0FF7-C952833A8D81}"/>
          </ac:picMkLst>
        </pc:picChg>
        <pc:picChg chg="add del">
          <ac:chgData name="Nisha McKenzie" userId="1909bcc06cf74e81" providerId="LiveId" clId="{A8825604-B37F-4DF8-97E6-1C0777F310AA}" dt="2023-05-22T17:22:55.571" v="5" actId="478"/>
          <ac:picMkLst>
            <pc:docMk/>
            <pc:sldMk cId="4133966728" sldId="259"/>
            <ac:picMk id="5" creationId="{EDC19194-7863-0D02-989D-3BE2E8594EA3}"/>
          </ac:picMkLst>
        </pc:picChg>
        <pc:picChg chg="add del mod">
          <ac:chgData name="Nisha McKenzie" userId="1909bcc06cf74e81" providerId="LiveId" clId="{A8825604-B37F-4DF8-97E6-1C0777F310AA}" dt="2023-05-22T17:23:29.065" v="10" actId="478"/>
          <ac:picMkLst>
            <pc:docMk/>
            <pc:sldMk cId="4133966728" sldId="259"/>
            <ac:picMk id="7" creationId="{3BF85A43-6456-4051-1B25-7228DE334427}"/>
          </ac:picMkLst>
        </pc:picChg>
        <pc:picChg chg="add mod">
          <ac:chgData name="Nisha McKenzie" userId="1909bcc06cf74e81" providerId="LiveId" clId="{A8825604-B37F-4DF8-97E6-1C0777F310AA}" dt="2023-05-22T17:23:47.517" v="13" actId="1076"/>
          <ac:picMkLst>
            <pc:docMk/>
            <pc:sldMk cId="4133966728" sldId="259"/>
            <ac:picMk id="9" creationId="{1AD446B4-11B8-3016-51C3-039B7E8303D1}"/>
          </ac:picMkLst>
        </pc:picChg>
      </pc:sldChg>
      <pc:sldChg chg="addSp">
        <pc:chgData name="Nisha McKenzie" userId="1909bcc06cf74e81" providerId="LiveId" clId="{A8825604-B37F-4DF8-97E6-1C0777F310AA}" dt="2023-05-22T17:24:39.420" v="42"/>
        <pc:sldMkLst>
          <pc:docMk/>
          <pc:sldMk cId="3048669119" sldId="260"/>
        </pc:sldMkLst>
        <pc:picChg chg="add">
          <ac:chgData name="Nisha McKenzie" userId="1909bcc06cf74e81" providerId="LiveId" clId="{A8825604-B37F-4DF8-97E6-1C0777F310AA}" dt="2023-05-22T17:24:39.420" v="42"/>
          <ac:picMkLst>
            <pc:docMk/>
            <pc:sldMk cId="3048669119" sldId="260"/>
            <ac:picMk id="1026" creationId="{6839F2F9-6478-957D-26D5-1C2AFDFCD6EB}"/>
          </ac:picMkLst>
        </pc:picChg>
      </pc:sldChg>
      <pc:sldChg chg="addSp new">
        <pc:chgData name="Nisha McKenzie" userId="1909bcc06cf74e81" providerId="LiveId" clId="{A8825604-B37F-4DF8-97E6-1C0777F310AA}" dt="2023-05-22T17:24:59.144" v="43"/>
        <pc:sldMkLst>
          <pc:docMk/>
          <pc:sldMk cId="1078455581" sldId="261"/>
        </pc:sldMkLst>
        <pc:picChg chg="add">
          <ac:chgData name="Nisha McKenzie" userId="1909bcc06cf74e81" providerId="LiveId" clId="{A8825604-B37F-4DF8-97E6-1C0777F310AA}" dt="2023-05-22T17:24:59.144" v="43"/>
          <ac:picMkLst>
            <pc:docMk/>
            <pc:sldMk cId="1078455581" sldId="261"/>
            <ac:picMk id="2050" creationId="{350CD51C-9E37-3139-757C-F8B47BDCADA3}"/>
          </ac:picMkLst>
        </pc:picChg>
      </pc:sldChg>
      <pc:sldChg chg="addSp new">
        <pc:chgData name="Nisha McKenzie" userId="1909bcc06cf74e81" providerId="LiveId" clId="{A8825604-B37F-4DF8-97E6-1C0777F310AA}" dt="2023-05-22T17:25:18.794" v="44"/>
        <pc:sldMkLst>
          <pc:docMk/>
          <pc:sldMk cId="1225746672" sldId="262"/>
        </pc:sldMkLst>
        <pc:picChg chg="add">
          <ac:chgData name="Nisha McKenzie" userId="1909bcc06cf74e81" providerId="LiveId" clId="{A8825604-B37F-4DF8-97E6-1C0777F310AA}" dt="2023-05-22T17:25:18.794" v="44"/>
          <ac:picMkLst>
            <pc:docMk/>
            <pc:sldMk cId="1225746672" sldId="262"/>
            <ac:picMk id="3074" creationId="{26D8BFA5-6AE8-DA0D-062A-C4DBACD40DC9}"/>
          </ac:picMkLst>
        </pc:picChg>
      </pc:sldChg>
      <pc:sldChg chg="addSp new">
        <pc:chgData name="Nisha McKenzie" userId="1909bcc06cf74e81" providerId="LiveId" clId="{A8825604-B37F-4DF8-97E6-1C0777F310AA}" dt="2023-05-22T17:25:36.356" v="45"/>
        <pc:sldMkLst>
          <pc:docMk/>
          <pc:sldMk cId="1921749477" sldId="263"/>
        </pc:sldMkLst>
        <pc:picChg chg="add">
          <ac:chgData name="Nisha McKenzie" userId="1909bcc06cf74e81" providerId="LiveId" clId="{A8825604-B37F-4DF8-97E6-1C0777F310AA}" dt="2023-05-22T17:25:36.356" v="45"/>
          <ac:picMkLst>
            <pc:docMk/>
            <pc:sldMk cId="1921749477" sldId="263"/>
            <ac:picMk id="4098" creationId="{0C9A252F-6FD0-7E7C-F4BD-5584891EAAC0}"/>
          </ac:picMkLst>
        </pc:picChg>
      </pc:sldChg>
      <pc:sldChg chg="addSp new">
        <pc:chgData name="Nisha McKenzie" userId="1909bcc06cf74e81" providerId="LiveId" clId="{A8825604-B37F-4DF8-97E6-1C0777F310AA}" dt="2023-05-22T17:25:56.573" v="46"/>
        <pc:sldMkLst>
          <pc:docMk/>
          <pc:sldMk cId="1855756655" sldId="264"/>
        </pc:sldMkLst>
        <pc:picChg chg="add">
          <ac:chgData name="Nisha McKenzie" userId="1909bcc06cf74e81" providerId="LiveId" clId="{A8825604-B37F-4DF8-97E6-1C0777F310AA}" dt="2023-05-22T17:25:56.573" v="46"/>
          <ac:picMkLst>
            <pc:docMk/>
            <pc:sldMk cId="1855756655" sldId="264"/>
            <ac:picMk id="5122" creationId="{C951B5E6-9AF8-615B-41C1-E1E73FCE52E6}"/>
          </ac:picMkLst>
        </pc:picChg>
      </pc:sldChg>
      <pc:sldChg chg="addSp new">
        <pc:chgData name="Nisha McKenzie" userId="1909bcc06cf74e81" providerId="LiveId" clId="{A8825604-B37F-4DF8-97E6-1C0777F310AA}" dt="2023-05-22T17:26:11.813" v="47"/>
        <pc:sldMkLst>
          <pc:docMk/>
          <pc:sldMk cId="616407451" sldId="265"/>
        </pc:sldMkLst>
        <pc:picChg chg="add">
          <ac:chgData name="Nisha McKenzie" userId="1909bcc06cf74e81" providerId="LiveId" clId="{A8825604-B37F-4DF8-97E6-1C0777F310AA}" dt="2023-05-22T17:26:11.813" v="47"/>
          <ac:picMkLst>
            <pc:docMk/>
            <pc:sldMk cId="616407451" sldId="265"/>
            <ac:picMk id="6146" creationId="{D09A1D7E-E2C0-7193-55DE-FAE8247EDB74}"/>
          </ac:picMkLst>
        </pc:picChg>
      </pc:sldChg>
      <pc:sldChg chg="addSp new">
        <pc:chgData name="Nisha McKenzie" userId="1909bcc06cf74e81" providerId="LiveId" clId="{A8825604-B37F-4DF8-97E6-1C0777F310AA}" dt="2023-05-22T17:26:47.292" v="48"/>
        <pc:sldMkLst>
          <pc:docMk/>
          <pc:sldMk cId="1095015320" sldId="266"/>
        </pc:sldMkLst>
        <pc:picChg chg="add">
          <ac:chgData name="Nisha McKenzie" userId="1909bcc06cf74e81" providerId="LiveId" clId="{A8825604-B37F-4DF8-97E6-1C0777F310AA}" dt="2023-05-22T17:26:47.292" v="48"/>
          <ac:picMkLst>
            <pc:docMk/>
            <pc:sldMk cId="1095015320" sldId="266"/>
            <ac:picMk id="7170" creationId="{9986410C-A26B-C94D-7BC9-EAA6645C70D0}"/>
          </ac:picMkLst>
        </pc:picChg>
      </pc:sldChg>
      <pc:sldChg chg="addSp new">
        <pc:chgData name="Nisha McKenzie" userId="1909bcc06cf74e81" providerId="LiveId" clId="{A8825604-B37F-4DF8-97E6-1C0777F310AA}" dt="2023-05-22T17:28:02.874" v="49"/>
        <pc:sldMkLst>
          <pc:docMk/>
          <pc:sldMk cId="3456441965" sldId="267"/>
        </pc:sldMkLst>
        <pc:picChg chg="add">
          <ac:chgData name="Nisha McKenzie" userId="1909bcc06cf74e81" providerId="LiveId" clId="{A8825604-B37F-4DF8-97E6-1C0777F310AA}" dt="2023-05-22T17:28:02.874" v="49"/>
          <ac:picMkLst>
            <pc:docMk/>
            <pc:sldMk cId="3456441965" sldId="267"/>
            <ac:picMk id="8194" creationId="{B28E91CA-AFC0-7B70-78A6-4FBE9FFB97E2}"/>
          </ac:picMkLst>
        </pc:picChg>
      </pc:sldChg>
      <pc:sldChg chg="addSp new">
        <pc:chgData name="Nisha McKenzie" userId="1909bcc06cf74e81" providerId="LiveId" clId="{A8825604-B37F-4DF8-97E6-1C0777F310AA}" dt="2023-05-22T17:28:31.146" v="50"/>
        <pc:sldMkLst>
          <pc:docMk/>
          <pc:sldMk cId="683693719" sldId="268"/>
        </pc:sldMkLst>
        <pc:picChg chg="add">
          <ac:chgData name="Nisha McKenzie" userId="1909bcc06cf74e81" providerId="LiveId" clId="{A8825604-B37F-4DF8-97E6-1C0777F310AA}" dt="2023-05-22T17:28:31.146" v="50"/>
          <ac:picMkLst>
            <pc:docMk/>
            <pc:sldMk cId="683693719" sldId="268"/>
            <ac:picMk id="9218" creationId="{D4EDA5B2-09F2-8A7A-0752-9E8CEA5CD971}"/>
          </ac:picMkLst>
        </pc:picChg>
      </pc:sldChg>
      <pc:sldChg chg="addSp new">
        <pc:chgData name="Nisha McKenzie" userId="1909bcc06cf74e81" providerId="LiveId" clId="{A8825604-B37F-4DF8-97E6-1C0777F310AA}" dt="2023-05-22T17:28:56.455" v="51"/>
        <pc:sldMkLst>
          <pc:docMk/>
          <pc:sldMk cId="109523383" sldId="269"/>
        </pc:sldMkLst>
        <pc:picChg chg="add">
          <ac:chgData name="Nisha McKenzie" userId="1909bcc06cf74e81" providerId="LiveId" clId="{A8825604-B37F-4DF8-97E6-1C0777F310AA}" dt="2023-05-22T17:28:56.455" v="51"/>
          <ac:picMkLst>
            <pc:docMk/>
            <pc:sldMk cId="109523383" sldId="269"/>
            <ac:picMk id="10242" creationId="{96A069C0-D3FF-565E-DB5A-DA3E1A40C391}"/>
          </ac:picMkLst>
        </pc:picChg>
      </pc:sldChg>
      <pc:sldChg chg="addSp new">
        <pc:chgData name="Nisha McKenzie" userId="1909bcc06cf74e81" providerId="LiveId" clId="{A8825604-B37F-4DF8-97E6-1C0777F310AA}" dt="2023-05-22T17:29:23.437" v="52"/>
        <pc:sldMkLst>
          <pc:docMk/>
          <pc:sldMk cId="3539216174" sldId="270"/>
        </pc:sldMkLst>
        <pc:picChg chg="add">
          <ac:chgData name="Nisha McKenzie" userId="1909bcc06cf74e81" providerId="LiveId" clId="{A8825604-B37F-4DF8-97E6-1C0777F310AA}" dt="2023-05-22T17:29:23.437" v="52"/>
          <ac:picMkLst>
            <pc:docMk/>
            <pc:sldMk cId="3539216174" sldId="270"/>
            <ac:picMk id="11266" creationId="{22F59B7A-AD4F-1F8C-9457-04543C205E9C}"/>
          </ac:picMkLst>
        </pc:picChg>
      </pc:sldChg>
      <pc:sldChg chg="addSp new">
        <pc:chgData name="Nisha McKenzie" userId="1909bcc06cf74e81" providerId="LiveId" clId="{A8825604-B37F-4DF8-97E6-1C0777F310AA}" dt="2023-05-22T17:29:48.282" v="53"/>
        <pc:sldMkLst>
          <pc:docMk/>
          <pc:sldMk cId="413396889" sldId="271"/>
        </pc:sldMkLst>
        <pc:picChg chg="add">
          <ac:chgData name="Nisha McKenzie" userId="1909bcc06cf74e81" providerId="LiveId" clId="{A8825604-B37F-4DF8-97E6-1C0777F310AA}" dt="2023-05-22T17:29:48.282" v="53"/>
          <ac:picMkLst>
            <pc:docMk/>
            <pc:sldMk cId="413396889" sldId="271"/>
            <ac:picMk id="12290" creationId="{5E70D694-3F43-9D70-A049-EE86DC0438B0}"/>
          </ac:picMkLst>
        </pc:picChg>
      </pc:sldChg>
      <pc:sldChg chg="addSp new">
        <pc:chgData name="Nisha McKenzie" userId="1909bcc06cf74e81" providerId="LiveId" clId="{A8825604-B37F-4DF8-97E6-1C0777F310AA}" dt="2023-05-22T17:30:08.947" v="54"/>
        <pc:sldMkLst>
          <pc:docMk/>
          <pc:sldMk cId="3541505655" sldId="272"/>
        </pc:sldMkLst>
        <pc:picChg chg="add">
          <ac:chgData name="Nisha McKenzie" userId="1909bcc06cf74e81" providerId="LiveId" clId="{A8825604-B37F-4DF8-97E6-1C0777F310AA}" dt="2023-05-22T17:30:08.947" v="54"/>
          <ac:picMkLst>
            <pc:docMk/>
            <pc:sldMk cId="3541505655" sldId="272"/>
            <ac:picMk id="13314" creationId="{B7733348-2B63-74F8-F568-D4EDF11A92BC}"/>
          </ac:picMkLst>
        </pc:picChg>
      </pc:sldChg>
      <pc:sldChg chg="addSp new">
        <pc:chgData name="Nisha McKenzie" userId="1909bcc06cf74e81" providerId="LiveId" clId="{A8825604-B37F-4DF8-97E6-1C0777F310AA}" dt="2023-05-22T17:30:31.049" v="55"/>
        <pc:sldMkLst>
          <pc:docMk/>
          <pc:sldMk cId="4024272507" sldId="273"/>
        </pc:sldMkLst>
        <pc:picChg chg="add">
          <ac:chgData name="Nisha McKenzie" userId="1909bcc06cf74e81" providerId="LiveId" clId="{A8825604-B37F-4DF8-97E6-1C0777F310AA}" dt="2023-05-22T17:30:31.049" v="55"/>
          <ac:picMkLst>
            <pc:docMk/>
            <pc:sldMk cId="4024272507" sldId="273"/>
            <ac:picMk id="14338" creationId="{FA1F6200-082B-A18F-E658-A5674661FDFD}"/>
          </ac:picMkLst>
        </pc:picChg>
      </pc:sldChg>
      <pc:sldChg chg="addSp new">
        <pc:chgData name="Nisha McKenzie" userId="1909bcc06cf74e81" providerId="LiveId" clId="{A8825604-B37F-4DF8-97E6-1C0777F310AA}" dt="2023-05-22T17:30:53.013" v="56"/>
        <pc:sldMkLst>
          <pc:docMk/>
          <pc:sldMk cId="1847087933" sldId="274"/>
        </pc:sldMkLst>
        <pc:picChg chg="add">
          <ac:chgData name="Nisha McKenzie" userId="1909bcc06cf74e81" providerId="LiveId" clId="{A8825604-B37F-4DF8-97E6-1C0777F310AA}" dt="2023-05-22T17:30:53.013" v="56"/>
          <ac:picMkLst>
            <pc:docMk/>
            <pc:sldMk cId="1847087933" sldId="274"/>
            <ac:picMk id="15362" creationId="{669065D5-4104-01ED-19DF-07BFAA7A1C48}"/>
          </ac:picMkLst>
        </pc:picChg>
      </pc:sldChg>
      <pc:sldChg chg="addSp new">
        <pc:chgData name="Nisha McKenzie" userId="1909bcc06cf74e81" providerId="LiveId" clId="{A8825604-B37F-4DF8-97E6-1C0777F310AA}" dt="2023-05-22T17:31:18.057" v="57"/>
        <pc:sldMkLst>
          <pc:docMk/>
          <pc:sldMk cId="1006590248" sldId="275"/>
        </pc:sldMkLst>
        <pc:picChg chg="add">
          <ac:chgData name="Nisha McKenzie" userId="1909bcc06cf74e81" providerId="LiveId" clId="{A8825604-B37F-4DF8-97E6-1C0777F310AA}" dt="2023-05-22T17:31:18.057" v="57"/>
          <ac:picMkLst>
            <pc:docMk/>
            <pc:sldMk cId="1006590248" sldId="275"/>
            <ac:picMk id="16386" creationId="{C2C3CA35-8223-97EB-FBE9-5E0118971789}"/>
          </ac:picMkLst>
        </pc:picChg>
      </pc:sldChg>
      <pc:sldChg chg="addSp new">
        <pc:chgData name="Nisha McKenzie" userId="1909bcc06cf74e81" providerId="LiveId" clId="{A8825604-B37F-4DF8-97E6-1C0777F310AA}" dt="2023-05-22T17:31:40.969" v="58"/>
        <pc:sldMkLst>
          <pc:docMk/>
          <pc:sldMk cId="2357703606" sldId="276"/>
        </pc:sldMkLst>
        <pc:picChg chg="add">
          <ac:chgData name="Nisha McKenzie" userId="1909bcc06cf74e81" providerId="LiveId" clId="{A8825604-B37F-4DF8-97E6-1C0777F310AA}" dt="2023-05-22T17:31:40.969" v="58"/>
          <ac:picMkLst>
            <pc:docMk/>
            <pc:sldMk cId="2357703606" sldId="276"/>
            <ac:picMk id="17410" creationId="{20BA221C-0555-0D28-601C-F905F39DC891}"/>
          </ac:picMkLst>
        </pc:picChg>
      </pc:sldChg>
      <pc:sldChg chg="addSp new">
        <pc:chgData name="Nisha McKenzie" userId="1909bcc06cf74e81" providerId="LiveId" clId="{A8825604-B37F-4DF8-97E6-1C0777F310AA}" dt="2023-05-22T17:32:13.976" v="59"/>
        <pc:sldMkLst>
          <pc:docMk/>
          <pc:sldMk cId="3985259624" sldId="277"/>
        </pc:sldMkLst>
        <pc:picChg chg="add">
          <ac:chgData name="Nisha McKenzie" userId="1909bcc06cf74e81" providerId="LiveId" clId="{A8825604-B37F-4DF8-97E6-1C0777F310AA}" dt="2023-05-22T17:32:13.976" v="59"/>
          <ac:picMkLst>
            <pc:docMk/>
            <pc:sldMk cId="3985259624" sldId="277"/>
            <ac:picMk id="18434" creationId="{EFA2B64E-23B0-3972-2304-235F69BEF6C3}"/>
          </ac:picMkLst>
        </pc:picChg>
      </pc:sldChg>
      <pc:sldChg chg="addSp new">
        <pc:chgData name="Nisha McKenzie" userId="1909bcc06cf74e81" providerId="LiveId" clId="{A8825604-B37F-4DF8-97E6-1C0777F310AA}" dt="2023-05-22T17:32:46.600" v="60"/>
        <pc:sldMkLst>
          <pc:docMk/>
          <pc:sldMk cId="2948877940" sldId="278"/>
        </pc:sldMkLst>
        <pc:picChg chg="add">
          <ac:chgData name="Nisha McKenzie" userId="1909bcc06cf74e81" providerId="LiveId" clId="{A8825604-B37F-4DF8-97E6-1C0777F310AA}" dt="2023-05-22T17:32:46.600" v="60"/>
          <ac:picMkLst>
            <pc:docMk/>
            <pc:sldMk cId="2948877940" sldId="278"/>
            <ac:picMk id="19458" creationId="{054208D0-2DB0-8336-9BBC-786087D36FB1}"/>
          </ac:picMkLst>
        </pc:picChg>
      </pc:sldChg>
      <pc:sldChg chg="addSp new">
        <pc:chgData name="Nisha McKenzie" userId="1909bcc06cf74e81" providerId="LiveId" clId="{A8825604-B37F-4DF8-97E6-1C0777F310AA}" dt="2023-05-22T17:33:07.389" v="61"/>
        <pc:sldMkLst>
          <pc:docMk/>
          <pc:sldMk cId="3740814299" sldId="279"/>
        </pc:sldMkLst>
        <pc:picChg chg="add">
          <ac:chgData name="Nisha McKenzie" userId="1909bcc06cf74e81" providerId="LiveId" clId="{A8825604-B37F-4DF8-97E6-1C0777F310AA}" dt="2023-05-22T17:33:07.389" v="61"/>
          <ac:picMkLst>
            <pc:docMk/>
            <pc:sldMk cId="3740814299" sldId="279"/>
            <ac:picMk id="20482" creationId="{A41C1CC9-7F40-6425-93A3-838BAD46CA4B}"/>
          </ac:picMkLst>
        </pc:picChg>
      </pc:sldChg>
      <pc:sldChg chg="addSp new">
        <pc:chgData name="Nisha McKenzie" userId="1909bcc06cf74e81" providerId="LiveId" clId="{A8825604-B37F-4DF8-97E6-1C0777F310AA}" dt="2023-05-22T17:33:31.259" v="62"/>
        <pc:sldMkLst>
          <pc:docMk/>
          <pc:sldMk cId="1066098285" sldId="280"/>
        </pc:sldMkLst>
        <pc:picChg chg="add">
          <ac:chgData name="Nisha McKenzie" userId="1909bcc06cf74e81" providerId="LiveId" clId="{A8825604-B37F-4DF8-97E6-1C0777F310AA}" dt="2023-05-22T17:33:31.259" v="62"/>
          <ac:picMkLst>
            <pc:docMk/>
            <pc:sldMk cId="1066098285" sldId="280"/>
            <ac:picMk id="21506" creationId="{7A06266F-B7A4-B692-4D92-1A2FB9AD9467}"/>
          </ac:picMkLst>
        </pc:picChg>
      </pc:sldChg>
      <pc:sldChg chg="addSp new mod">
        <pc:chgData name="Nisha McKenzie" userId="1909bcc06cf74e81" providerId="LiveId" clId="{A8825604-B37F-4DF8-97E6-1C0777F310AA}" dt="2023-05-22T17:34:08.514" v="63" actId="22"/>
        <pc:sldMkLst>
          <pc:docMk/>
          <pc:sldMk cId="1856891008" sldId="281"/>
        </pc:sldMkLst>
        <pc:picChg chg="add">
          <ac:chgData name="Nisha McKenzie" userId="1909bcc06cf74e81" providerId="LiveId" clId="{A8825604-B37F-4DF8-97E6-1C0777F310AA}" dt="2023-05-22T17:34:08.514" v="63" actId="22"/>
          <ac:picMkLst>
            <pc:docMk/>
            <pc:sldMk cId="1856891008" sldId="281"/>
            <ac:picMk id="3" creationId="{2A5A3268-7D79-200F-AC49-C23CB98C09DE}"/>
          </ac:picMkLst>
        </pc:picChg>
      </pc:sldChg>
      <pc:sldChg chg="addSp new">
        <pc:chgData name="Nisha McKenzie" userId="1909bcc06cf74e81" providerId="LiveId" clId="{A8825604-B37F-4DF8-97E6-1C0777F310AA}" dt="2023-05-22T17:35:05.722" v="64"/>
        <pc:sldMkLst>
          <pc:docMk/>
          <pc:sldMk cId="274033101" sldId="282"/>
        </pc:sldMkLst>
        <pc:picChg chg="add">
          <ac:chgData name="Nisha McKenzie" userId="1909bcc06cf74e81" providerId="LiveId" clId="{A8825604-B37F-4DF8-97E6-1C0777F310AA}" dt="2023-05-22T17:35:05.722" v="64"/>
          <ac:picMkLst>
            <pc:docMk/>
            <pc:sldMk cId="274033101" sldId="282"/>
            <ac:picMk id="22530" creationId="{7E339832-BD2F-688C-2D26-D0B6D1FDA5D3}"/>
          </ac:picMkLst>
        </pc:picChg>
      </pc:sldChg>
      <pc:sldChg chg="addSp new mod">
        <pc:chgData name="Nisha McKenzie" userId="1909bcc06cf74e81" providerId="LiveId" clId="{A8825604-B37F-4DF8-97E6-1C0777F310AA}" dt="2023-05-22T17:35:20.504" v="65" actId="22"/>
        <pc:sldMkLst>
          <pc:docMk/>
          <pc:sldMk cId="1907982068" sldId="283"/>
        </pc:sldMkLst>
        <pc:picChg chg="add">
          <ac:chgData name="Nisha McKenzie" userId="1909bcc06cf74e81" providerId="LiveId" clId="{A8825604-B37F-4DF8-97E6-1C0777F310AA}" dt="2023-05-22T17:35:20.504" v="65" actId="22"/>
          <ac:picMkLst>
            <pc:docMk/>
            <pc:sldMk cId="1907982068" sldId="283"/>
            <ac:picMk id="3" creationId="{C461B601-1606-9DD2-3E0F-56AA2CC31145}"/>
          </ac:picMkLst>
        </pc:picChg>
      </pc:sldChg>
      <pc:sldChg chg="addSp new">
        <pc:chgData name="Nisha McKenzie" userId="1909bcc06cf74e81" providerId="LiveId" clId="{A8825604-B37F-4DF8-97E6-1C0777F310AA}" dt="2023-05-22T17:36:21.213" v="66"/>
        <pc:sldMkLst>
          <pc:docMk/>
          <pc:sldMk cId="809675244" sldId="284"/>
        </pc:sldMkLst>
        <pc:picChg chg="add">
          <ac:chgData name="Nisha McKenzie" userId="1909bcc06cf74e81" providerId="LiveId" clId="{A8825604-B37F-4DF8-97E6-1C0777F310AA}" dt="2023-05-22T17:36:21.213" v="66"/>
          <ac:picMkLst>
            <pc:docMk/>
            <pc:sldMk cId="809675244" sldId="284"/>
            <ac:picMk id="23554" creationId="{DB8EBD85-3D56-3D60-7DAE-FD89C989CA8C}"/>
          </ac:picMkLst>
        </pc:picChg>
      </pc:sldChg>
      <pc:sldChg chg="addSp new mod">
        <pc:chgData name="Nisha McKenzie" userId="1909bcc06cf74e81" providerId="LiveId" clId="{A8825604-B37F-4DF8-97E6-1C0777F310AA}" dt="2023-05-22T17:36:40.438" v="69" actId="22"/>
        <pc:sldMkLst>
          <pc:docMk/>
          <pc:sldMk cId="369748140" sldId="285"/>
        </pc:sldMkLst>
        <pc:picChg chg="add">
          <ac:chgData name="Nisha McKenzie" userId="1909bcc06cf74e81" providerId="LiveId" clId="{A8825604-B37F-4DF8-97E6-1C0777F310AA}" dt="2023-05-22T17:36:40.438" v="69" actId="22"/>
          <ac:picMkLst>
            <pc:docMk/>
            <pc:sldMk cId="369748140" sldId="285"/>
            <ac:picMk id="3" creationId="{BF8C33D5-0790-75B3-B452-8B2A5AFCF024}"/>
          </ac:picMkLst>
        </pc:picChg>
      </pc:sldChg>
      <pc:sldChg chg="addSp new">
        <pc:chgData name="Nisha McKenzie" userId="1909bcc06cf74e81" providerId="LiveId" clId="{A8825604-B37F-4DF8-97E6-1C0777F310AA}" dt="2023-05-22T17:38:57.988" v="72"/>
        <pc:sldMkLst>
          <pc:docMk/>
          <pc:sldMk cId="2950190719" sldId="286"/>
        </pc:sldMkLst>
        <pc:picChg chg="add">
          <ac:chgData name="Nisha McKenzie" userId="1909bcc06cf74e81" providerId="LiveId" clId="{A8825604-B37F-4DF8-97E6-1C0777F310AA}" dt="2023-05-22T17:38:57.988" v="72"/>
          <ac:picMkLst>
            <pc:docMk/>
            <pc:sldMk cId="2950190719" sldId="286"/>
            <ac:picMk id="25602" creationId="{5C77F0AA-D713-FABE-3EF1-85BC005600F4}"/>
          </ac:picMkLst>
        </pc:picChg>
      </pc:sldChg>
      <pc:sldChg chg="addSp new mod">
        <pc:chgData name="Nisha McKenzie" userId="1909bcc06cf74e81" providerId="LiveId" clId="{A8825604-B37F-4DF8-97E6-1C0777F310AA}" dt="2023-05-22T17:39:17.742" v="73" actId="22"/>
        <pc:sldMkLst>
          <pc:docMk/>
          <pc:sldMk cId="3658333766" sldId="287"/>
        </pc:sldMkLst>
        <pc:picChg chg="add">
          <ac:chgData name="Nisha McKenzie" userId="1909bcc06cf74e81" providerId="LiveId" clId="{A8825604-B37F-4DF8-97E6-1C0777F310AA}" dt="2023-05-22T17:39:17.742" v="73" actId="22"/>
          <ac:picMkLst>
            <pc:docMk/>
            <pc:sldMk cId="3658333766" sldId="287"/>
            <ac:picMk id="3" creationId="{DB8D3B72-CEA9-2DDA-B66D-5BE509E2BCCA}"/>
          </ac:picMkLst>
        </pc:picChg>
      </pc:sldChg>
      <pc:sldChg chg="addSp new mod">
        <pc:chgData name="Nisha McKenzie" userId="1909bcc06cf74e81" providerId="LiveId" clId="{A8825604-B37F-4DF8-97E6-1C0777F310AA}" dt="2023-05-22T17:39:32.009" v="74" actId="22"/>
        <pc:sldMkLst>
          <pc:docMk/>
          <pc:sldMk cId="1800966043" sldId="288"/>
        </pc:sldMkLst>
        <pc:picChg chg="add">
          <ac:chgData name="Nisha McKenzie" userId="1909bcc06cf74e81" providerId="LiveId" clId="{A8825604-B37F-4DF8-97E6-1C0777F310AA}" dt="2023-05-22T17:39:32.009" v="74" actId="22"/>
          <ac:picMkLst>
            <pc:docMk/>
            <pc:sldMk cId="1800966043" sldId="288"/>
            <ac:picMk id="3" creationId="{C6539EA7-3E2C-5961-98AF-F660E02C3459}"/>
          </ac:picMkLst>
        </pc:picChg>
      </pc:sldChg>
      <pc:sldChg chg="addSp new">
        <pc:chgData name="Nisha McKenzie" userId="1909bcc06cf74e81" providerId="LiveId" clId="{A8825604-B37F-4DF8-97E6-1C0777F310AA}" dt="2023-05-22T17:37:50.604" v="70"/>
        <pc:sldMkLst>
          <pc:docMk/>
          <pc:sldMk cId="1880792130" sldId="289"/>
        </pc:sldMkLst>
        <pc:picChg chg="add">
          <ac:chgData name="Nisha McKenzie" userId="1909bcc06cf74e81" providerId="LiveId" clId="{A8825604-B37F-4DF8-97E6-1C0777F310AA}" dt="2023-05-22T17:37:50.604" v="70"/>
          <ac:picMkLst>
            <pc:docMk/>
            <pc:sldMk cId="1880792130" sldId="289"/>
            <ac:picMk id="24578" creationId="{BB295349-C28C-ADAC-FF97-6AAB3FD88DC3}"/>
          </ac:picMkLst>
        </pc:picChg>
      </pc:sldChg>
      <pc:sldChg chg="addSp new mod">
        <pc:chgData name="Nisha McKenzie" userId="1909bcc06cf74e81" providerId="LiveId" clId="{A8825604-B37F-4DF8-97E6-1C0777F310AA}" dt="2023-05-22T17:38:01.360" v="71" actId="22"/>
        <pc:sldMkLst>
          <pc:docMk/>
          <pc:sldMk cId="287884587" sldId="290"/>
        </pc:sldMkLst>
        <pc:picChg chg="add">
          <ac:chgData name="Nisha McKenzie" userId="1909bcc06cf74e81" providerId="LiveId" clId="{A8825604-B37F-4DF8-97E6-1C0777F310AA}" dt="2023-05-22T17:38:01.360" v="71" actId="22"/>
          <ac:picMkLst>
            <pc:docMk/>
            <pc:sldMk cId="287884587" sldId="290"/>
            <ac:picMk id="3" creationId="{EBC2C12C-1C1A-5BD8-E0FA-CEFC94A5B39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D09A1D7E-E2C0-7193-55DE-FAE8247ED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407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9986410C-A26B-C94D-7BC9-EAA6645C7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015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B28E91CA-AFC0-7B70-78A6-4FBE9FFB9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441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D4EDA5B2-09F2-8A7A-0752-9E8CEA5CD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693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96A069C0-D3FF-565E-DB5A-DA3E1A40C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23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22F59B7A-AD4F-1F8C-9457-04543C205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216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5E70D694-3F43-9D70-A049-EE86DC043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96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B7733348-2B63-74F8-F568-D4EDF11A9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505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FA1F6200-082B-A18F-E658-A5674661F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272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669065D5-4104-01ED-19DF-07BFAA7A1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08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C2C3CA35-8223-97EB-FBE9-5E0118971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590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20BA221C-0555-0D28-601C-F905F39DC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703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EFA2B64E-23B0-3972-2304-235F69BEF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259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054208D0-2DB0-8336-9BBC-786087D36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877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A41C1CC9-7F40-6425-93A3-838BAD46C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814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7A06266F-B7A4-B692-4D92-1A2FB9AD9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098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5A3268-7D79-200F-AC49-C23CB98C0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91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7E339832-BD2F-688C-2D26-D0B6D1FDA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33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61B601-1606-9DD2-3E0F-56AA2CC31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82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DB8EBD85-3D56-3D60-7DAE-FD89C989C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675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3FD372-7684-B136-0381-48C133169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727" y="1993042"/>
            <a:ext cx="1486107" cy="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8C33D5-0790-75B3-B452-8B2A5AFCF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81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BB295349-C28C-ADAC-FF97-6AAB3FD88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7921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C2C12C-1C1A-5BD8-E0FA-CEFC94A5B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4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5C77F0AA-D713-FABE-3EF1-85BC00560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190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8D3B72-CEA9-2DDA-B66D-5BE509E2B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337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539EA7-3E2C-5961-98AF-F660E02C3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66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1C1503-A353-8C88-0FF7-C952833A8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39084"/>
            <a:ext cx="1695687" cy="390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D446B4-11B8-3016-51C3-039B7E830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756" y="1230582"/>
            <a:ext cx="1771897" cy="4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839F2F9-6478-957D-26D5-1C2AFDFCD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66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50CD51C-9E37-3139-757C-F8B47BDCA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45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6D8BFA5-6AE8-DA0D-062A-C4DBACD40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746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0C9A252F-6FD0-7E7C-F4BD-5584891EA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749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C951B5E6-9AF8-615B-41C1-E1E73FCE5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756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10211</TotalTime>
  <Words>0</Words>
  <Application>Microsoft Office PowerPoint</Application>
  <PresentationFormat>Widescreen</PresentationFormat>
  <Paragraphs>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Nisha McKenzie</cp:lastModifiedBy>
  <cp:revision>14</cp:revision>
  <dcterms:created xsi:type="dcterms:W3CDTF">2023-04-25T15:29:09Z</dcterms:created>
  <dcterms:modified xsi:type="dcterms:W3CDTF">2023-05-22T17:39:41Z</dcterms:modified>
</cp:coreProperties>
</file>