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426A88-9C1B-424D-96D7-A0C32398520D}" v="33" dt="2023-05-24T19:37:38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60426A88-9C1B-424D-96D7-A0C32398520D}"/>
    <pc:docChg chg="custSel addSld modSld">
      <pc:chgData name="Nisha McKenzie" userId="1909bcc06cf74e81" providerId="LiveId" clId="{60426A88-9C1B-424D-96D7-A0C32398520D}" dt="2023-05-24T19:38:02.870" v="92" actId="22"/>
      <pc:docMkLst>
        <pc:docMk/>
      </pc:docMkLst>
      <pc:sldChg chg="addSp delSp modSp mod">
        <pc:chgData name="Nisha McKenzie" userId="1909bcc06cf74e81" providerId="LiveId" clId="{60426A88-9C1B-424D-96D7-A0C32398520D}" dt="2023-05-24T19:18:08.016" v="3" actId="1076"/>
        <pc:sldMkLst>
          <pc:docMk/>
          <pc:sldMk cId="2540173304" sldId="258"/>
        </pc:sldMkLst>
        <pc:picChg chg="add del">
          <ac:chgData name="Nisha McKenzie" userId="1909bcc06cf74e81" providerId="LiveId" clId="{60426A88-9C1B-424D-96D7-A0C32398520D}" dt="2023-05-24T19:17:59.990" v="1" actId="478"/>
          <ac:picMkLst>
            <pc:docMk/>
            <pc:sldMk cId="2540173304" sldId="258"/>
            <ac:picMk id="3" creationId="{3E39DB2A-E10F-D2A5-3B25-7E0D52BB0934}"/>
          </ac:picMkLst>
        </pc:picChg>
        <pc:picChg chg="add mod">
          <ac:chgData name="Nisha McKenzie" userId="1909bcc06cf74e81" providerId="LiveId" clId="{60426A88-9C1B-424D-96D7-A0C32398520D}" dt="2023-05-24T19:18:08.016" v="3" actId="1076"/>
          <ac:picMkLst>
            <pc:docMk/>
            <pc:sldMk cId="2540173304" sldId="258"/>
            <ac:picMk id="5" creationId="{7FDD089A-20CA-B3FF-40B4-2120E6A34067}"/>
          </ac:picMkLst>
        </pc:picChg>
      </pc:sldChg>
      <pc:sldChg chg="addSp delSp modSp mod">
        <pc:chgData name="Nisha McKenzie" userId="1909bcc06cf74e81" providerId="LiveId" clId="{60426A88-9C1B-424D-96D7-A0C32398520D}" dt="2023-05-24T19:19:11.990" v="11" actId="1076"/>
        <pc:sldMkLst>
          <pc:docMk/>
          <pc:sldMk cId="4133966728" sldId="259"/>
        </pc:sldMkLst>
        <pc:picChg chg="add mod">
          <ac:chgData name="Nisha McKenzie" userId="1909bcc06cf74e81" providerId="LiveId" clId="{60426A88-9C1B-424D-96D7-A0C32398520D}" dt="2023-05-24T19:18:33.353" v="5" actId="1076"/>
          <ac:picMkLst>
            <pc:docMk/>
            <pc:sldMk cId="4133966728" sldId="259"/>
            <ac:picMk id="3" creationId="{BFAE75ED-AFD8-01C5-855F-EC4F2A2114E1}"/>
          </ac:picMkLst>
        </pc:picChg>
        <pc:picChg chg="add del mod">
          <ac:chgData name="Nisha McKenzie" userId="1909bcc06cf74e81" providerId="LiveId" clId="{60426A88-9C1B-424D-96D7-A0C32398520D}" dt="2023-05-24T19:18:54.471" v="8" actId="478"/>
          <ac:picMkLst>
            <pc:docMk/>
            <pc:sldMk cId="4133966728" sldId="259"/>
            <ac:picMk id="5" creationId="{CB26C8BA-4104-6D85-C495-A6910D558E23}"/>
          </ac:picMkLst>
        </pc:picChg>
        <pc:picChg chg="add mod">
          <ac:chgData name="Nisha McKenzie" userId="1909bcc06cf74e81" providerId="LiveId" clId="{60426A88-9C1B-424D-96D7-A0C32398520D}" dt="2023-05-24T19:19:11.990" v="11" actId="1076"/>
          <ac:picMkLst>
            <pc:docMk/>
            <pc:sldMk cId="4133966728" sldId="259"/>
            <ac:picMk id="7" creationId="{FAB980C1-F86A-CFFA-7270-52E7BF04ED5B}"/>
          </ac:picMkLst>
        </pc:picChg>
      </pc:sldChg>
      <pc:sldChg chg="addSp">
        <pc:chgData name="Nisha McKenzie" userId="1909bcc06cf74e81" providerId="LiveId" clId="{60426A88-9C1B-424D-96D7-A0C32398520D}" dt="2023-05-24T19:20:23.094" v="52"/>
        <pc:sldMkLst>
          <pc:docMk/>
          <pc:sldMk cId="3048669119" sldId="260"/>
        </pc:sldMkLst>
        <pc:picChg chg="add">
          <ac:chgData name="Nisha McKenzie" userId="1909bcc06cf74e81" providerId="LiveId" clId="{60426A88-9C1B-424D-96D7-A0C32398520D}" dt="2023-05-24T19:20:23.094" v="52"/>
          <ac:picMkLst>
            <pc:docMk/>
            <pc:sldMk cId="3048669119" sldId="260"/>
            <ac:picMk id="1026" creationId="{CB26BFD0-4ED7-6A89-5A0B-9C0908013F72}"/>
          </ac:picMkLst>
        </pc:picChg>
      </pc:sldChg>
      <pc:sldChg chg="addSp new">
        <pc:chgData name="Nisha McKenzie" userId="1909bcc06cf74e81" providerId="LiveId" clId="{60426A88-9C1B-424D-96D7-A0C32398520D}" dt="2023-05-24T19:20:42.543" v="53"/>
        <pc:sldMkLst>
          <pc:docMk/>
          <pc:sldMk cId="2918096471" sldId="261"/>
        </pc:sldMkLst>
        <pc:picChg chg="add">
          <ac:chgData name="Nisha McKenzie" userId="1909bcc06cf74e81" providerId="LiveId" clId="{60426A88-9C1B-424D-96D7-A0C32398520D}" dt="2023-05-24T19:20:42.543" v="53"/>
          <ac:picMkLst>
            <pc:docMk/>
            <pc:sldMk cId="2918096471" sldId="261"/>
            <ac:picMk id="2050" creationId="{E0A26F01-F1F2-3866-DD93-7BADE795EEDA}"/>
          </ac:picMkLst>
        </pc:picChg>
      </pc:sldChg>
      <pc:sldChg chg="addSp new">
        <pc:chgData name="Nisha McKenzie" userId="1909bcc06cf74e81" providerId="LiveId" clId="{60426A88-9C1B-424D-96D7-A0C32398520D}" dt="2023-05-24T19:21:00.121" v="54"/>
        <pc:sldMkLst>
          <pc:docMk/>
          <pc:sldMk cId="3870051393" sldId="262"/>
        </pc:sldMkLst>
        <pc:picChg chg="add">
          <ac:chgData name="Nisha McKenzie" userId="1909bcc06cf74e81" providerId="LiveId" clId="{60426A88-9C1B-424D-96D7-A0C32398520D}" dt="2023-05-24T19:21:00.121" v="54"/>
          <ac:picMkLst>
            <pc:docMk/>
            <pc:sldMk cId="3870051393" sldId="262"/>
            <ac:picMk id="3074" creationId="{62469C35-CED0-FBA2-DD21-86AEE4ED5D50}"/>
          </ac:picMkLst>
        </pc:picChg>
      </pc:sldChg>
      <pc:sldChg chg="addSp new mod">
        <pc:chgData name="Nisha McKenzie" userId="1909bcc06cf74e81" providerId="LiveId" clId="{60426A88-9C1B-424D-96D7-A0C32398520D}" dt="2023-05-24T19:21:25.389" v="55" actId="22"/>
        <pc:sldMkLst>
          <pc:docMk/>
          <pc:sldMk cId="2405761958" sldId="263"/>
        </pc:sldMkLst>
        <pc:picChg chg="add">
          <ac:chgData name="Nisha McKenzie" userId="1909bcc06cf74e81" providerId="LiveId" clId="{60426A88-9C1B-424D-96D7-A0C32398520D}" dt="2023-05-24T19:21:25.389" v="55" actId="22"/>
          <ac:picMkLst>
            <pc:docMk/>
            <pc:sldMk cId="2405761958" sldId="263"/>
            <ac:picMk id="3" creationId="{F86E7AE4-6DC4-B166-C604-D38F112A8D29}"/>
          </ac:picMkLst>
        </pc:picChg>
      </pc:sldChg>
      <pc:sldChg chg="addSp new mod">
        <pc:chgData name="Nisha McKenzie" userId="1909bcc06cf74e81" providerId="LiveId" clId="{60426A88-9C1B-424D-96D7-A0C32398520D}" dt="2023-05-24T19:21:38.030" v="56" actId="22"/>
        <pc:sldMkLst>
          <pc:docMk/>
          <pc:sldMk cId="1471552418" sldId="264"/>
        </pc:sldMkLst>
        <pc:picChg chg="add">
          <ac:chgData name="Nisha McKenzie" userId="1909bcc06cf74e81" providerId="LiveId" clId="{60426A88-9C1B-424D-96D7-A0C32398520D}" dt="2023-05-24T19:21:38.030" v="56" actId="22"/>
          <ac:picMkLst>
            <pc:docMk/>
            <pc:sldMk cId="1471552418" sldId="264"/>
            <ac:picMk id="3" creationId="{CA4635CA-213F-FAE0-8C36-972041C71330}"/>
          </ac:picMkLst>
        </pc:picChg>
      </pc:sldChg>
      <pc:sldChg chg="addSp new mod">
        <pc:chgData name="Nisha McKenzie" userId="1909bcc06cf74e81" providerId="LiveId" clId="{60426A88-9C1B-424D-96D7-A0C32398520D}" dt="2023-05-24T19:21:53.697" v="57" actId="22"/>
        <pc:sldMkLst>
          <pc:docMk/>
          <pc:sldMk cId="3904832629" sldId="265"/>
        </pc:sldMkLst>
        <pc:picChg chg="add">
          <ac:chgData name="Nisha McKenzie" userId="1909bcc06cf74e81" providerId="LiveId" clId="{60426A88-9C1B-424D-96D7-A0C32398520D}" dt="2023-05-24T19:21:53.697" v="57" actId="22"/>
          <ac:picMkLst>
            <pc:docMk/>
            <pc:sldMk cId="3904832629" sldId="265"/>
            <ac:picMk id="3" creationId="{386A40BF-0F3F-B7D3-741E-BCBE63973D33}"/>
          </ac:picMkLst>
        </pc:picChg>
      </pc:sldChg>
      <pc:sldChg chg="addSp new mod">
        <pc:chgData name="Nisha McKenzie" userId="1909bcc06cf74e81" providerId="LiveId" clId="{60426A88-9C1B-424D-96D7-A0C32398520D}" dt="2023-05-24T19:22:05.765" v="58" actId="22"/>
        <pc:sldMkLst>
          <pc:docMk/>
          <pc:sldMk cId="1932102829" sldId="266"/>
        </pc:sldMkLst>
        <pc:picChg chg="add">
          <ac:chgData name="Nisha McKenzie" userId="1909bcc06cf74e81" providerId="LiveId" clId="{60426A88-9C1B-424D-96D7-A0C32398520D}" dt="2023-05-24T19:22:05.765" v="58" actId="22"/>
          <ac:picMkLst>
            <pc:docMk/>
            <pc:sldMk cId="1932102829" sldId="266"/>
            <ac:picMk id="3" creationId="{FDB3E93A-3D19-0CB1-75D7-F8E52DF944AF}"/>
          </ac:picMkLst>
        </pc:picChg>
      </pc:sldChg>
      <pc:sldChg chg="addSp new mod">
        <pc:chgData name="Nisha McKenzie" userId="1909bcc06cf74e81" providerId="LiveId" clId="{60426A88-9C1B-424D-96D7-A0C32398520D}" dt="2023-05-24T19:22:32.598" v="59" actId="22"/>
        <pc:sldMkLst>
          <pc:docMk/>
          <pc:sldMk cId="1768798411" sldId="267"/>
        </pc:sldMkLst>
        <pc:picChg chg="add">
          <ac:chgData name="Nisha McKenzie" userId="1909bcc06cf74e81" providerId="LiveId" clId="{60426A88-9C1B-424D-96D7-A0C32398520D}" dt="2023-05-24T19:22:32.598" v="59" actId="22"/>
          <ac:picMkLst>
            <pc:docMk/>
            <pc:sldMk cId="1768798411" sldId="267"/>
            <ac:picMk id="3" creationId="{32D6B9B7-494D-8FED-B691-3CBA737556A5}"/>
          </ac:picMkLst>
        </pc:picChg>
      </pc:sldChg>
      <pc:sldChg chg="addSp new mod">
        <pc:chgData name="Nisha McKenzie" userId="1909bcc06cf74e81" providerId="LiveId" clId="{60426A88-9C1B-424D-96D7-A0C32398520D}" dt="2023-05-24T19:22:45.591" v="60" actId="22"/>
        <pc:sldMkLst>
          <pc:docMk/>
          <pc:sldMk cId="3247499774" sldId="268"/>
        </pc:sldMkLst>
        <pc:picChg chg="add">
          <ac:chgData name="Nisha McKenzie" userId="1909bcc06cf74e81" providerId="LiveId" clId="{60426A88-9C1B-424D-96D7-A0C32398520D}" dt="2023-05-24T19:22:45.591" v="60" actId="22"/>
          <ac:picMkLst>
            <pc:docMk/>
            <pc:sldMk cId="3247499774" sldId="268"/>
            <ac:picMk id="3" creationId="{A2E69259-0A2D-E95E-2819-638B82995C5A}"/>
          </ac:picMkLst>
        </pc:picChg>
      </pc:sldChg>
      <pc:sldChg chg="addSp new">
        <pc:chgData name="Nisha McKenzie" userId="1909bcc06cf74e81" providerId="LiveId" clId="{60426A88-9C1B-424D-96D7-A0C32398520D}" dt="2023-05-24T19:23:06.389" v="61"/>
        <pc:sldMkLst>
          <pc:docMk/>
          <pc:sldMk cId="258236439" sldId="269"/>
        </pc:sldMkLst>
        <pc:picChg chg="add">
          <ac:chgData name="Nisha McKenzie" userId="1909bcc06cf74e81" providerId="LiveId" clId="{60426A88-9C1B-424D-96D7-A0C32398520D}" dt="2023-05-24T19:23:06.389" v="61"/>
          <ac:picMkLst>
            <pc:docMk/>
            <pc:sldMk cId="258236439" sldId="269"/>
            <ac:picMk id="4098" creationId="{C6161537-A2A3-6650-65FA-0FB303F8C05A}"/>
          </ac:picMkLst>
        </pc:picChg>
      </pc:sldChg>
      <pc:sldChg chg="addSp new">
        <pc:chgData name="Nisha McKenzie" userId="1909bcc06cf74e81" providerId="LiveId" clId="{60426A88-9C1B-424D-96D7-A0C32398520D}" dt="2023-05-24T19:23:26.068" v="62"/>
        <pc:sldMkLst>
          <pc:docMk/>
          <pc:sldMk cId="729927345" sldId="270"/>
        </pc:sldMkLst>
        <pc:picChg chg="add">
          <ac:chgData name="Nisha McKenzie" userId="1909bcc06cf74e81" providerId="LiveId" clId="{60426A88-9C1B-424D-96D7-A0C32398520D}" dt="2023-05-24T19:23:26.068" v="62"/>
          <ac:picMkLst>
            <pc:docMk/>
            <pc:sldMk cId="729927345" sldId="270"/>
            <ac:picMk id="5122" creationId="{FCD7D672-35DC-A5BE-4370-F6E67C0076DF}"/>
          </ac:picMkLst>
        </pc:picChg>
      </pc:sldChg>
      <pc:sldChg chg="addSp new">
        <pc:chgData name="Nisha McKenzie" userId="1909bcc06cf74e81" providerId="LiveId" clId="{60426A88-9C1B-424D-96D7-A0C32398520D}" dt="2023-05-24T19:23:48.343" v="63"/>
        <pc:sldMkLst>
          <pc:docMk/>
          <pc:sldMk cId="1140870756" sldId="271"/>
        </pc:sldMkLst>
        <pc:picChg chg="add">
          <ac:chgData name="Nisha McKenzie" userId="1909bcc06cf74e81" providerId="LiveId" clId="{60426A88-9C1B-424D-96D7-A0C32398520D}" dt="2023-05-24T19:23:48.343" v="63"/>
          <ac:picMkLst>
            <pc:docMk/>
            <pc:sldMk cId="1140870756" sldId="271"/>
            <ac:picMk id="6146" creationId="{85DB93C7-E0C1-5985-0F43-EC5D1F922EC3}"/>
          </ac:picMkLst>
        </pc:picChg>
      </pc:sldChg>
      <pc:sldChg chg="addSp new">
        <pc:chgData name="Nisha McKenzie" userId="1909bcc06cf74e81" providerId="LiveId" clId="{60426A88-9C1B-424D-96D7-A0C32398520D}" dt="2023-05-24T19:24:09.704" v="64"/>
        <pc:sldMkLst>
          <pc:docMk/>
          <pc:sldMk cId="3267249685" sldId="272"/>
        </pc:sldMkLst>
        <pc:picChg chg="add">
          <ac:chgData name="Nisha McKenzie" userId="1909bcc06cf74e81" providerId="LiveId" clId="{60426A88-9C1B-424D-96D7-A0C32398520D}" dt="2023-05-24T19:24:09.704" v="64"/>
          <ac:picMkLst>
            <pc:docMk/>
            <pc:sldMk cId="3267249685" sldId="272"/>
            <ac:picMk id="7170" creationId="{438E2C99-6D50-FEF7-CE74-DE7ED4665F5D}"/>
          </ac:picMkLst>
        </pc:picChg>
      </pc:sldChg>
      <pc:sldChg chg="addSp new">
        <pc:chgData name="Nisha McKenzie" userId="1909bcc06cf74e81" providerId="LiveId" clId="{60426A88-9C1B-424D-96D7-A0C32398520D}" dt="2023-05-24T19:24:30.198" v="65"/>
        <pc:sldMkLst>
          <pc:docMk/>
          <pc:sldMk cId="1816236580" sldId="273"/>
        </pc:sldMkLst>
        <pc:picChg chg="add">
          <ac:chgData name="Nisha McKenzie" userId="1909bcc06cf74e81" providerId="LiveId" clId="{60426A88-9C1B-424D-96D7-A0C32398520D}" dt="2023-05-24T19:24:30.198" v="65"/>
          <ac:picMkLst>
            <pc:docMk/>
            <pc:sldMk cId="1816236580" sldId="273"/>
            <ac:picMk id="8194" creationId="{D5C2A1CE-B37C-AB65-CBB3-E6415CFC1488}"/>
          </ac:picMkLst>
        </pc:picChg>
      </pc:sldChg>
      <pc:sldChg chg="addSp new">
        <pc:chgData name="Nisha McKenzie" userId="1909bcc06cf74e81" providerId="LiveId" clId="{60426A88-9C1B-424D-96D7-A0C32398520D}" dt="2023-05-24T19:24:48.915" v="66"/>
        <pc:sldMkLst>
          <pc:docMk/>
          <pc:sldMk cId="3786273701" sldId="274"/>
        </pc:sldMkLst>
        <pc:picChg chg="add">
          <ac:chgData name="Nisha McKenzie" userId="1909bcc06cf74e81" providerId="LiveId" clId="{60426A88-9C1B-424D-96D7-A0C32398520D}" dt="2023-05-24T19:24:48.915" v="66"/>
          <ac:picMkLst>
            <pc:docMk/>
            <pc:sldMk cId="3786273701" sldId="274"/>
            <ac:picMk id="9218" creationId="{819D7386-30CC-3E66-ED6F-6BDBD6675B6F}"/>
          </ac:picMkLst>
        </pc:picChg>
      </pc:sldChg>
      <pc:sldChg chg="addSp new">
        <pc:chgData name="Nisha McKenzie" userId="1909bcc06cf74e81" providerId="LiveId" clId="{60426A88-9C1B-424D-96D7-A0C32398520D}" dt="2023-05-24T19:25:06.952" v="67"/>
        <pc:sldMkLst>
          <pc:docMk/>
          <pc:sldMk cId="1908205966" sldId="275"/>
        </pc:sldMkLst>
        <pc:picChg chg="add">
          <ac:chgData name="Nisha McKenzie" userId="1909bcc06cf74e81" providerId="LiveId" clId="{60426A88-9C1B-424D-96D7-A0C32398520D}" dt="2023-05-24T19:25:06.952" v="67"/>
          <ac:picMkLst>
            <pc:docMk/>
            <pc:sldMk cId="1908205966" sldId="275"/>
            <ac:picMk id="10242" creationId="{A77F1A2A-D85C-78EB-378A-C7663517FAC9}"/>
          </ac:picMkLst>
        </pc:picChg>
      </pc:sldChg>
      <pc:sldChg chg="addSp new">
        <pc:chgData name="Nisha McKenzie" userId="1909bcc06cf74e81" providerId="LiveId" clId="{60426A88-9C1B-424D-96D7-A0C32398520D}" dt="2023-05-24T19:25:24.117" v="68"/>
        <pc:sldMkLst>
          <pc:docMk/>
          <pc:sldMk cId="3319835509" sldId="276"/>
        </pc:sldMkLst>
        <pc:picChg chg="add">
          <ac:chgData name="Nisha McKenzie" userId="1909bcc06cf74e81" providerId="LiveId" clId="{60426A88-9C1B-424D-96D7-A0C32398520D}" dt="2023-05-24T19:25:24.117" v="68"/>
          <ac:picMkLst>
            <pc:docMk/>
            <pc:sldMk cId="3319835509" sldId="276"/>
            <ac:picMk id="11266" creationId="{F6CE618D-16F7-E771-499A-B54169561799}"/>
          </ac:picMkLst>
        </pc:picChg>
      </pc:sldChg>
      <pc:sldChg chg="addSp new">
        <pc:chgData name="Nisha McKenzie" userId="1909bcc06cf74e81" providerId="LiveId" clId="{60426A88-9C1B-424D-96D7-A0C32398520D}" dt="2023-05-24T19:27:28.093" v="69"/>
        <pc:sldMkLst>
          <pc:docMk/>
          <pc:sldMk cId="3415033939" sldId="277"/>
        </pc:sldMkLst>
        <pc:picChg chg="add">
          <ac:chgData name="Nisha McKenzie" userId="1909bcc06cf74e81" providerId="LiveId" clId="{60426A88-9C1B-424D-96D7-A0C32398520D}" dt="2023-05-24T19:27:28.093" v="69"/>
          <ac:picMkLst>
            <pc:docMk/>
            <pc:sldMk cId="3415033939" sldId="277"/>
            <ac:picMk id="12290" creationId="{8EE92288-5BAD-5C95-A5A4-8D0AC44B0B4A}"/>
          </ac:picMkLst>
        </pc:picChg>
      </pc:sldChg>
      <pc:sldChg chg="addSp new">
        <pc:chgData name="Nisha McKenzie" userId="1909bcc06cf74e81" providerId="LiveId" clId="{60426A88-9C1B-424D-96D7-A0C32398520D}" dt="2023-05-24T19:27:48.945" v="70"/>
        <pc:sldMkLst>
          <pc:docMk/>
          <pc:sldMk cId="3245306199" sldId="278"/>
        </pc:sldMkLst>
        <pc:picChg chg="add">
          <ac:chgData name="Nisha McKenzie" userId="1909bcc06cf74e81" providerId="LiveId" clId="{60426A88-9C1B-424D-96D7-A0C32398520D}" dt="2023-05-24T19:27:48.945" v="70"/>
          <ac:picMkLst>
            <pc:docMk/>
            <pc:sldMk cId="3245306199" sldId="278"/>
            <ac:picMk id="13314" creationId="{71303E58-643F-8C20-E420-2D59C948537C}"/>
          </ac:picMkLst>
        </pc:picChg>
      </pc:sldChg>
      <pc:sldChg chg="addSp new">
        <pc:chgData name="Nisha McKenzie" userId="1909bcc06cf74e81" providerId="LiveId" clId="{60426A88-9C1B-424D-96D7-A0C32398520D}" dt="2023-05-24T19:29:20.327" v="71"/>
        <pc:sldMkLst>
          <pc:docMk/>
          <pc:sldMk cId="2295010943" sldId="279"/>
        </pc:sldMkLst>
        <pc:picChg chg="add">
          <ac:chgData name="Nisha McKenzie" userId="1909bcc06cf74e81" providerId="LiveId" clId="{60426A88-9C1B-424D-96D7-A0C32398520D}" dt="2023-05-24T19:29:20.327" v="71"/>
          <ac:picMkLst>
            <pc:docMk/>
            <pc:sldMk cId="2295010943" sldId="279"/>
            <ac:picMk id="14338" creationId="{C80A4C05-2B89-ED37-DB15-3F3743BEECF6}"/>
          </ac:picMkLst>
        </pc:picChg>
      </pc:sldChg>
      <pc:sldChg chg="addSp new">
        <pc:chgData name="Nisha McKenzie" userId="1909bcc06cf74e81" providerId="LiveId" clId="{60426A88-9C1B-424D-96D7-A0C32398520D}" dt="2023-05-24T19:29:29.103" v="72"/>
        <pc:sldMkLst>
          <pc:docMk/>
          <pc:sldMk cId="1003376746" sldId="280"/>
        </pc:sldMkLst>
        <pc:picChg chg="add">
          <ac:chgData name="Nisha McKenzie" userId="1909bcc06cf74e81" providerId="LiveId" clId="{60426A88-9C1B-424D-96D7-A0C32398520D}" dt="2023-05-24T19:29:29.103" v="72"/>
          <ac:picMkLst>
            <pc:docMk/>
            <pc:sldMk cId="1003376746" sldId="280"/>
            <ac:picMk id="15362" creationId="{EE189472-8BFA-8FFD-C230-7B6CF6EF1669}"/>
          </ac:picMkLst>
        </pc:picChg>
      </pc:sldChg>
      <pc:sldChg chg="addSp new">
        <pc:chgData name="Nisha McKenzie" userId="1909bcc06cf74e81" providerId="LiveId" clId="{60426A88-9C1B-424D-96D7-A0C32398520D}" dt="2023-05-24T19:30:17.292" v="73"/>
        <pc:sldMkLst>
          <pc:docMk/>
          <pc:sldMk cId="3979812461" sldId="281"/>
        </pc:sldMkLst>
        <pc:picChg chg="add">
          <ac:chgData name="Nisha McKenzie" userId="1909bcc06cf74e81" providerId="LiveId" clId="{60426A88-9C1B-424D-96D7-A0C32398520D}" dt="2023-05-24T19:30:17.292" v="73"/>
          <ac:picMkLst>
            <pc:docMk/>
            <pc:sldMk cId="3979812461" sldId="281"/>
            <ac:picMk id="16386" creationId="{AC5EBFE7-A9F6-FB2B-7B6E-4769C4711C16}"/>
          </ac:picMkLst>
        </pc:picChg>
      </pc:sldChg>
      <pc:sldChg chg="addSp new">
        <pc:chgData name="Nisha McKenzie" userId="1909bcc06cf74e81" providerId="LiveId" clId="{60426A88-9C1B-424D-96D7-A0C32398520D}" dt="2023-05-24T19:30:37.693" v="74"/>
        <pc:sldMkLst>
          <pc:docMk/>
          <pc:sldMk cId="544583708" sldId="282"/>
        </pc:sldMkLst>
        <pc:picChg chg="add">
          <ac:chgData name="Nisha McKenzie" userId="1909bcc06cf74e81" providerId="LiveId" clId="{60426A88-9C1B-424D-96D7-A0C32398520D}" dt="2023-05-24T19:30:37.693" v="74"/>
          <ac:picMkLst>
            <pc:docMk/>
            <pc:sldMk cId="544583708" sldId="282"/>
            <ac:picMk id="17410" creationId="{5F383609-D9BF-F55D-269A-C7324B80D05A}"/>
          </ac:picMkLst>
        </pc:picChg>
      </pc:sldChg>
      <pc:sldChg chg="addSp new">
        <pc:chgData name="Nisha McKenzie" userId="1909bcc06cf74e81" providerId="LiveId" clId="{60426A88-9C1B-424D-96D7-A0C32398520D}" dt="2023-05-24T19:31:08.135" v="75"/>
        <pc:sldMkLst>
          <pc:docMk/>
          <pc:sldMk cId="1762737621" sldId="283"/>
        </pc:sldMkLst>
        <pc:picChg chg="add">
          <ac:chgData name="Nisha McKenzie" userId="1909bcc06cf74e81" providerId="LiveId" clId="{60426A88-9C1B-424D-96D7-A0C32398520D}" dt="2023-05-24T19:31:08.135" v="75"/>
          <ac:picMkLst>
            <pc:docMk/>
            <pc:sldMk cId="1762737621" sldId="283"/>
            <ac:picMk id="18434" creationId="{314BA7ED-43C0-E856-4434-34DB1FC9C451}"/>
          </ac:picMkLst>
        </pc:picChg>
      </pc:sldChg>
      <pc:sldChg chg="addSp new">
        <pc:chgData name="Nisha McKenzie" userId="1909bcc06cf74e81" providerId="LiveId" clId="{60426A88-9C1B-424D-96D7-A0C32398520D}" dt="2023-05-24T19:31:54.996" v="76"/>
        <pc:sldMkLst>
          <pc:docMk/>
          <pc:sldMk cId="2006659414" sldId="284"/>
        </pc:sldMkLst>
        <pc:picChg chg="add">
          <ac:chgData name="Nisha McKenzie" userId="1909bcc06cf74e81" providerId="LiveId" clId="{60426A88-9C1B-424D-96D7-A0C32398520D}" dt="2023-05-24T19:31:54.996" v="76"/>
          <ac:picMkLst>
            <pc:docMk/>
            <pc:sldMk cId="2006659414" sldId="284"/>
            <ac:picMk id="19458" creationId="{82DF966F-E9C1-E5DD-E5AD-DF8ECABBF5E8}"/>
          </ac:picMkLst>
        </pc:picChg>
      </pc:sldChg>
      <pc:sldChg chg="addSp new">
        <pc:chgData name="Nisha McKenzie" userId="1909bcc06cf74e81" providerId="LiveId" clId="{60426A88-9C1B-424D-96D7-A0C32398520D}" dt="2023-05-24T19:32:18.652" v="77"/>
        <pc:sldMkLst>
          <pc:docMk/>
          <pc:sldMk cId="3313715713" sldId="285"/>
        </pc:sldMkLst>
        <pc:picChg chg="add">
          <ac:chgData name="Nisha McKenzie" userId="1909bcc06cf74e81" providerId="LiveId" clId="{60426A88-9C1B-424D-96D7-A0C32398520D}" dt="2023-05-24T19:32:18.652" v="77"/>
          <ac:picMkLst>
            <pc:docMk/>
            <pc:sldMk cId="3313715713" sldId="285"/>
            <ac:picMk id="20482" creationId="{76005639-8179-4CF1-C755-18A7697A5583}"/>
          </ac:picMkLst>
        </pc:picChg>
      </pc:sldChg>
      <pc:sldChg chg="addSp new">
        <pc:chgData name="Nisha McKenzie" userId="1909bcc06cf74e81" providerId="LiveId" clId="{60426A88-9C1B-424D-96D7-A0C32398520D}" dt="2023-05-24T19:32:44.063" v="78"/>
        <pc:sldMkLst>
          <pc:docMk/>
          <pc:sldMk cId="1393159951" sldId="286"/>
        </pc:sldMkLst>
        <pc:picChg chg="add">
          <ac:chgData name="Nisha McKenzie" userId="1909bcc06cf74e81" providerId="LiveId" clId="{60426A88-9C1B-424D-96D7-A0C32398520D}" dt="2023-05-24T19:32:44.063" v="78"/>
          <ac:picMkLst>
            <pc:docMk/>
            <pc:sldMk cId="1393159951" sldId="286"/>
            <ac:picMk id="21506" creationId="{C6CEE7DC-2DA4-AEAA-415F-448038D87664}"/>
          </ac:picMkLst>
        </pc:picChg>
      </pc:sldChg>
      <pc:sldChg chg="addSp new">
        <pc:chgData name="Nisha McKenzie" userId="1909bcc06cf74e81" providerId="LiveId" clId="{60426A88-9C1B-424D-96D7-A0C32398520D}" dt="2023-05-24T19:33:06.872" v="79"/>
        <pc:sldMkLst>
          <pc:docMk/>
          <pc:sldMk cId="148803493" sldId="287"/>
        </pc:sldMkLst>
        <pc:picChg chg="add">
          <ac:chgData name="Nisha McKenzie" userId="1909bcc06cf74e81" providerId="LiveId" clId="{60426A88-9C1B-424D-96D7-A0C32398520D}" dt="2023-05-24T19:33:06.872" v="79"/>
          <ac:picMkLst>
            <pc:docMk/>
            <pc:sldMk cId="148803493" sldId="287"/>
            <ac:picMk id="22530" creationId="{EFEEFA07-B385-7E83-4357-BD4A8CB7A439}"/>
          </ac:picMkLst>
        </pc:picChg>
      </pc:sldChg>
      <pc:sldChg chg="addSp new">
        <pc:chgData name="Nisha McKenzie" userId="1909bcc06cf74e81" providerId="LiveId" clId="{60426A88-9C1B-424D-96D7-A0C32398520D}" dt="2023-05-24T19:33:29.231" v="80"/>
        <pc:sldMkLst>
          <pc:docMk/>
          <pc:sldMk cId="3632983442" sldId="288"/>
        </pc:sldMkLst>
        <pc:picChg chg="add">
          <ac:chgData name="Nisha McKenzie" userId="1909bcc06cf74e81" providerId="LiveId" clId="{60426A88-9C1B-424D-96D7-A0C32398520D}" dt="2023-05-24T19:33:29.231" v="80"/>
          <ac:picMkLst>
            <pc:docMk/>
            <pc:sldMk cId="3632983442" sldId="288"/>
            <ac:picMk id="23554" creationId="{3E68EB9C-6963-C4E3-D6AF-D3B1269E06EE}"/>
          </ac:picMkLst>
        </pc:picChg>
      </pc:sldChg>
      <pc:sldChg chg="addSp new">
        <pc:chgData name="Nisha McKenzie" userId="1909bcc06cf74e81" providerId="LiveId" clId="{60426A88-9C1B-424D-96D7-A0C32398520D}" dt="2023-05-24T19:33:50.650" v="81"/>
        <pc:sldMkLst>
          <pc:docMk/>
          <pc:sldMk cId="2522939916" sldId="289"/>
        </pc:sldMkLst>
        <pc:picChg chg="add">
          <ac:chgData name="Nisha McKenzie" userId="1909bcc06cf74e81" providerId="LiveId" clId="{60426A88-9C1B-424D-96D7-A0C32398520D}" dt="2023-05-24T19:33:50.650" v="81"/>
          <ac:picMkLst>
            <pc:docMk/>
            <pc:sldMk cId="2522939916" sldId="289"/>
            <ac:picMk id="24578" creationId="{CDCADBBF-94B4-E8E5-0C7A-2E6BC11D728B}"/>
          </ac:picMkLst>
        </pc:picChg>
      </pc:sldChg>
      <pc:sldChg chg="addSp new">
        <pc:chgData name="Nisha McKenzie" userId="1909bcc06cf74e81" providerId="LiveId" clId="{60426A88-9C1B-424D-96D7-A0C32398520D}" dt="2023-05-24T19:34:36.211" v="82"/>
        <pc:sldMkLst>
          <pc:docMk/>
          <pc:sldMk cId="690529471" sldId="290"/>
        </pc:sldMkLst>
        <pc:picChg chg="add">
          <ac:chgData name="Nisha McKenzie" userId="1909bcc06cf74e81" providerId="LiveId" clId="{60426A88-9C1B-424D-96D7-A0C32398520D}" dt="2023-05-24T19:34:36.211" v="82"/>
          <ac:picMkLst>
            <pc:docMk/>
            <pc:sldMk cId="690529471" sldId="290"/>
            <ac:picMk id="25602" creationId="{9E92A4E0-E0C2-7E8C-18EE-0BDA111AC60E}"/>
          </ac:picMkLst>
        </pc:picChg>
      </pc:sldChg>
      <pc:sldChg chg="addSp new">
        <pc:chgData name="Nisha McKenzie" userId="1909bcc06cf74e81" providerId="LiveId" clId="{60426A88-9C1B-424D-96D7-A0C32398520D}" dt="2023-05-24T19:34:59.469" v="83"/>
        <pc:sldMkLst>
          <pc:docMk/>
          <pc:sldMk cId="4172884507" sldId="291"/>
        </pc:sldMkLst>
        <pc:picChg chg="add">
          <ac:chgData name="Nisha McKenzie" userId="1909bcc06cf74e81" providerId="LiveId" clId="{60426A88-9C1B-424D-96D7-A0C32398520D}" dt="2023-05-24T19:34:59.469" v="83"/>
          <ac:picMkLst>
            <pc:docMk/>
            <pc:sldMk cId="4172884507" sldId="291"/>
            <ac:picMk id="26626" creationId="{B691251C-697A-6B18-D35E-07B8A13F0F06}"/>
          </ac:picMkLst>
        </pc:picChg>
      </pc:sldChg>
      <pc:sldChg chg="addSp new">
        <pc:chgData name="Nisha McKenzie" userId="1909bcc06cf74e81" providerId="LiveId" clId="{60426A88-9C1B-424D-96D7-A0C32398520D}" dt="2023-05-24T19:35:36.872" v="84"/>
        <pc:sldMkLst>
          <pc:docMk/>
          <pc:sldMk cId="3325443300" sldId="292"/>
        </pc:sldMkLst>
        <pc:picChg chg="add">
          <ac:chgData name="Nisha McKenzie" userId="1909bcc06cf74e81" providerId="LiveId" clId="{60426A88-9C1B-424D-96D7-A0C32398520D}" dt="2023-05-24T19:35:36.872" v="84"/>
          <ac:picMkLst>
            <pc:docMk/>
            <pc:sldMk cId="3325443300" sldId="292"/>
            <ac:picMk id="27650" creationId="{C811C5E6-FE60-F8F0-6B9D-24A55E8881DD}"/>
          </ac:picMkLst>
        </pc:picChg>
      </pc:sldChg>
      <pc:sldChg chg="addSp new">
        <pc:chgData name="Nisha McKenzie" userId="1909bcc06cf74e81" providerId="LiveId" clId="{60426A88-9C1B-424D-96D7-A0C32398520D}" dt="2023-05-24T19:35:58.128" v="85"/>
        <pc:sldMkLst>
          <pc:docMk/>
          <pc:sldMk cId="3716799810" sldId="293"/>
        </pc:sldMkLst>
        <pc:picChg chg="add">
          <ac:chgData name="Nisha McKenzie" userId="1909bcc06cf74e81" providerId="LiveId" clId="{60426A88-9C1B-424D-96D7-A0C32398520D}" dt="2023-05-24T19:35:58.128" v="85"/>
          <ac:picMkLst>
            <pc:docMk/>
            <pc:sldMk cId="3716799810" sldId="293"/>
            <ac:picMk id="28674" creationId="{2F771A6B-D95E-E0A6-4840-0A2513131CF9}"/>
          </ac:picMkLst>
        </pc:picChg>
      </pc:sldChg>
      <pc:sldChg chg="addSp new">
        <pc:chgData name="Nisha McKenzie" userId="1909bcc06cf74e81" providerId="LiveId" clId="{60426A88-9C1B-424D-96D7-A0C32398520D}" dt="2023-05-24T19:36:21.728" v="86"/>
        <pc:sldMkLst>
          <pc:docMk/>
          <pc:sldMk cId="2873267796" sldId="294"/>
        </pc:sldMkLst>
        <pc:picChg chg="add">
          <ac:chgData name="Nisha McKenzie" userId="1909bcc06cf74e81" providerId="LiveId" clId="{60426A88-9C1B-424D-96D7-A0C32398520D}" dt="2023-05-24T19:36:21.728" v="86"/>
          <ac:picMkLst>
            <pc:docMk/>
            <pc:sldMk cId="2873267796" sldId="294"/>
            <ac:picMk id="29698" creationId="{F89FC16C-3CDB-41AB-1519-564FD788E76B}"/>
          </ac:picMkLst>
        </pc:picChg>
      </pc:sldChg>
      <pc:sldChg chg="addSp new">
        <pc:chgData name="Nisha McKenzie" userId="1909bcc06cf74e81" providerId="LiveId" clId="{60426A88-9C1B-424D-96D7-A0C32398520D}" dt="2023-05-24T19:36:41.762" v="87"/>
        <pc:sldMkLst>
          <pc:docMk/>
          <pc:sldMk cId="472117758" sldId="295"/>
        </pc:sldMkLst>
        <pc:picChg chg="add">
          <ac:chgData name="Nisha McKenzie" userId="1909bcc06cf74e81" providerId="LiveId" clId="{60426A88-9C1B-424D-96D7-A0C32398520D}" dt="2023-05-24T19:36:41.762" v="87"/>
          <ac:picMkLst>
            <pc:docMk/>
            <pc:sldMk cId="472117758" sldId="295"/>
            <ac:picMk id="30722" creationId="{AAB1A084-C716-5519-3727-C3C947BBAE5F}"/>
          </ac:picMkLst>
        </pc:picChg>
      </pc:sldChg>
      <pc:sldChg chg="addSp new">
        <pc:chgData name="Nisha McKenzie" userId="1909bcc06cf74e81" providerId="LiveId" clId="{60426A88-9C1B-424D-96D7-A0C32398520D}" dt="2023-05-24T19:37:01.302" v="88"/>
        <pc:sldMkLst>
          <pc:docMk/>
          <pc:sldMk cId="3011675650" sldId="296"/>
        </pc:sldMkLst>
        <pc:picChg chg="add">
          <ac:chgData name="Nisha McKenzie" userId="1909bcc06cf74e81" providerId="LiveId" clId="{60426A88-9C1B-424D-96D7-A0C32398520D}" dt="2023-05-24T19:37:01.302" v="88"/>
          <ac:picMkLst>
            <pc:docMk/>
            <pc:sldMk cId="3011675650" sldId="296"/>
            <ac:picMk id="31746" creationId="{A0C7F598-41D9-0681-D76B-FEC20B1A5869}"/>
          </ac:picMkLst>
        </pc:picChg>
      </pc:sldChg>
      <pc:sldChg chg="addSp new">
        <pc:chgData name="Nisha McKenzie" userId="1909bcc06cf74e81" providerId="LiveId" clId="{60426A88-9C1B-424D-96D7-A0C32398520D}" dt="2023-05-24T19:37:21.139" v="89"/>
        <pc:sldMkLst>
          <pc:docMk/>
          <pc:sldMk cId="3967035515" sldId="297"/>
        </pc:sldMkLst>
        <pc:picChg chg="add">
          <ac:chgData name="Nisha McKenzie" userId="1909bcc06cf74e81" providerId="LiveId" clId="{60426A88-9C1B-424D-96D7-A0C32398520D}" dt="2023-05-24T19:37:21.139" v="89"/>
          <ac:picMkLst>
            <pc:docMk/>
            <pc:sldMk cId="3967035515" sldId="297"/>
            <ac:picMk id="32770" creationId="{CF51FD7E-35E9-6943-E640-455D44774496}"/>
          </ac:picMkLst>
        </pc:picChg>
      </pc:sldChg>
      <pc:sldChg chg="addSp new">
        <pc:chgData name="Nisha McKenzie" userId="1909bcc06cf74e81" providerId="LiveId" clId="{60426A88-9C1B-424D-96D7-A0C32398520D}" dt="2023-05-24T19:37:38.561" v="90"/>
        <pc:sldMkLst>
          <pc:docMk/>
          <pc:sldMk cId="3748155986" sldId="298"/>
        </pc:sldMkLst>
        <pc:picChg chg="add">
          <ac:chgData name="Nisha McKenzie" userId="1909bcc06cf74e81" providerId="LiveId" clId="{60426A88-9C1B-424D-96D7-A0C32398520D}" dt="2023-05-24T19:37:38.561" v="90"/>
          <ac:picMkLst>
            <pc:docMk/>
            <pc:sldMk cId="3748155986" sldId="298"/>
            <ac:picMk id="33794" creationId="{F13AACB7-A552-E80B-F0C6-7B39BF79EED8}"/>
          </ac:picMkLst>
        </pc:picChg>
      </pc:sldChg>
      <pc:sldChg chg="addSp new mod">
        <pc:chgData name="Nisha McKenzie" userId="1909bcc06cf74e81" providerId="LiveId" clId="{60426A88-9C1B-424D-96D7-A0C32398520D}" dt="2023-05-24T19:37:50.503" v="91" actId="22"/>
        <pc:sldMkLst>
          <pc:docMk/>
          <pc:sldMk cId="4079148511" sldId="299"/>
        </pc:sldMkLst>
        <pc:picChg chg="add">
          <ac:chgData name="Nisha McKenzie" userId="1909bcc06cf74e81" providerId="LiveId" clId="{60426A88-9C1B-424D-96D7-A0C32398520D}" dt="2023-05-24T19:37:50.503" v="91" actId="22"/>
          <ac:picMkLst>
            <pc:docMk/>
            <pc:sldMk cId="4079148511" sldId="299"/>
            <ac:picMk id="3" creationId="{0CA08ECE-A28B-4977-61DB-F41FFEE3DA36}"/>
          </ac:picMkLst>
        </pc:picChg>
      </pc:sldChg>
      <pc:sldChg chg="addSp new mod">
        <pc:chgData name="Nisha McKenzie" userId="1909bcc06cf74e81" providerId="LiveId" clId="{60426A88-9C1B-424D-96D7-A0C32398520D}" dt="2023-05-24T19:38:02.870" v="92" actId="22"/>
        <pc:sldMkLst>
          <pc:docMk/>
          <pc:sldMk cId="442499601" sldId="300"/>
        </pc:sldMkLst>
        <pc:picChg chg="add">
          <ac:chgData name="Nisha McKenzie" userId="1909bcc06cf74e81" providerId="LiveId" clId="{60426A88-9C1B-424D-96D7-A0C32398520D}" dt="2023-05-24T19:38:02.870" v="92" actId="22"/>
          <ac:picMkLst>
            <pc:docMk/>
            <pc:sldMk cId="442499601" sldId="300"/>
            <ac:picMk id="3" creationId="{2DA4F1B3-20AE-7C5C-8820-D16657D47E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6A40BF-0F3F-B7D3-741E-BCBE63973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3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B3E93A-3D19-0CB1-75D7-F8E52DF94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02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D6B9B7-494D-8FED-B691-3CBA73755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98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E69259-0A2D-E95E-2819-638B82995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99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6161537-A2A3-6650-65FA-0FB303F8C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36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CD7D672-35DC-A5BE-4370-F6E67C007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27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5DB93C7-E0C1-5985-0F43-EC5D1F92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870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38E2C99-6D50-FEF7-CE74-DE7ED4665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249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D5C2A1CE-B37C-AB65-CBB3-E6415CFC1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36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19D7386-30CC-3E66-ED6F-6BDBD6675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7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77F1A2A-D85C-78EB-378A-C7663517F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205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F6CE618D-16F7-E771-499A-B5416956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835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8EE92288-5BAD-5C95-A5A4-8D0AC44B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033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71303E58-643F-8C20-E420-2D59C9485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6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C80A4C05-2B89-ED37-DB15-3F3743BEE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10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EE189472-8BFA-8FFD-C230-7B6CF6EF1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376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AC5EBFE7-A9F6-FB2B-7B6E-4769C4711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812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5F383609-D9BF-F55D-269A-C7324B80D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83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314BA7ED-43C0-E856-4434-34DB1FC9C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37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82DF966F-E9C1-E5DD-E5AD-DF8ECABBF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65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DD089A-20CA-B3FF-40B4-2120E6A34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90" y="2002568"/>
            <a:ext cx="1457528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76005639-8179-4CF1-C755-18A7697A5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715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C6CEE7DC-2DA4-AEAA-415F-448038D8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159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EFEEFA07-B385-7E83-4357-BD4A8CB7A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03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3E68EB9C-6963-C4E3-D6AF-D3B1269E0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983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CDCADBBF-94B4-E8E5-0C7A-2E6BC11D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939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9E92A4E0-E0C2-7E8C-18EE-0BDA111AC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29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B691251C-697A-6B18-D35E-07B8A13F0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84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C811C5E6-FE60-F8F0-6B9D-24A55E888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443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2F771A6B-D95E-E0A6-4840-0A2513131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799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F89FC16C-3CDB-41AB-1519-564FD788E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26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AE75ED-AFD8-01C5-855F-EC4F2A211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66763"/>
            <a:ext cx="1714739" cy="352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B980C1-F86A-CFFA-7270-52E7BF04E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926" y="1319237"/>
            <a:ext cx="1933845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AAB1A084-C716-5519-3727-C3C947BBA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17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A0C7F598-41D9-0681-D76B-FEC20B1A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675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CF51FD7E-35E9-6943-E640-455D44774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035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F13AACB7-A552-E80B-F0C6-7B39BF79E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559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A08ECE-A28B-4977-61DB-F41FFEE3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485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4F1B3-20AE-7C5C-8820-D16657D47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9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B26BFD0-4ED7-6A89-5A0B-9C0908013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0A26F01-F1F2-3866-DD93-7BADE795E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09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2469C35-CED0-FBA2-DD21-86AEE4ED5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51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E7AE4-6DC4-B166-C604-D38F112A8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6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635CA-213F-FAE0-8C36-972041C71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52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10213</TotalTime>
  <Words>0</Words>
  <Application>Microsoft Office PowerPoint</Application>
  <PresentationFormat>Widescreen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2023-05-24T19:38:09Z</dcterms:modified>
</cp:coreProperties>
</file>