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2A24E-7420-44D8-A276-CB6F98D00A56}" v="8" dt="2023-05-26T15:48:24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9AD2A24E-7420-44D8-A276-CB6F98D00A56}"/>
    <pc:docChg chg="addSld modSld">
      <pc:chgData name="Nisha McKenzie" userId="1909bcc06cf74e81" providerId="LiveId" clId="{9AD2A24E-7420-44D8-A276-CB6F98D00A56}" dt="2023-05-26T15:49:20.921" v="38" actId="22"/>
      <pc:docMkLst>
        <pc:docMk/>
      </pc:docMkLst>
      <pc:sldChg chg="addSp modSp mod">
        <pc:chgData name="Nisha McKenzie" userId="1909bcc06cf74e81" providerId="LiveId" clId="{9AD2A24E-7420-44D8-A276-CB6F98D00A56}" dt="2023-05-26T15:40:59.880" v="1" actId="1076"/>
        <pc:sldMkLst>
          <pc:docMk/>
          <pc:sldMk cId="2540173304" sldId="258"/>
        </pc:sldMkLst>
        <pc:picChg chg="add mod">
          <ac:chgData name="Nisha McKenzie" userId="1909bcc06cf74e81" providerId="LiveId" clId="{9AD2A24E-7420-44D8-A276-CB6F98D00A56}" dt="2023-05-26T15:40:59.880" v="1" actId="1076"/>
          <ac:picMkLst>
            <pc:docMk/>
            <pc:sldMk cId="2540173304" sldId="258"/>
            <ac:picMk id="3" creationId="{9ADE4B6C-40EC-6774-8DAC-34A2A01D8AD2}"/>
          </ac:picMkLst>
        </pc:picChg>
      </pc:sldChg>
      <pc:sldChg chg="addSp modSp mod">
        <pc:chgData name="Nisha McKenzie" userId="1909bcc06cf74e81" providerId="LiveId" clId="{9AD2A24E-7420-44D8-A276-CB6F98D00A56}" dt="2023-05-26T15:41:33.517" v="5" actId="1076"/>
        <pc:sldMkLst>
          <pc:docMk/>
          <pc:sldMk cId="4133966728" sldId="259"/>
        </pc:sldMkLst>
        <pc:picChg chg="add mod">
          <ac:chgData name="Nisha McKenzie" userId="1909bcc06cf74e81" providerId="LiveId" clId="{9AD2A24E-7420-44D8-A276-CB6F98D00A56}" dt="2023-05-26T15:41:19.362" v="3" actId="1076"/>
          <ac:picMkLst>
            <pc:docMk/>
            <pc:sldMk cId="4133966728" sldId="259"/>
            <ac:picMk id="3" creationId="{26F4E45A-7D8D-6BCC-2FF3-AF4AC1021A2D}"/>
          </ac:picMkLst>
        </pc:picChg>
        <pc:picChg chg="add mod">
          <ac:chgData name="Nisha McKenzie" userId="1909bcc06cf74e81" providerId="LiveId" clId="{9AD2A24E-7420-44D8-A276-CB6F98D00A56}" dt="2023-05-26T15:41:33.517" v="5" actId="1076"/>
          <ac:picMkLst>
            <pc:docMk/>
            <pc:sldMk cId="4133966728" sldId="259"/>
            <ac:picMk id="5" creationId="{2BD4B74F-5E17-8D2E-ECE7-C6E96FB5A3E4}"/>
          </ac:picMkLst>
        </pc:picChg>
      </pc:sldChg>
      <pc:sldChg chg="addSp mod">
        <pc:chgData name="Nisha McKenzie" userId="1909bcc06cf74e81" providerId="LiveId" clId="{9AD2A24E-7420-44D8-A276-CB6F98D00A56}" dt="2023-05-26T15:42:01.789" v="22" actId="22"/>
        <pc:sldMkLst>
          <pc:docMk/>
          <pc:sldMk cId="3048669119" sldId="260"/>
        </pc:sldMkLst>
        <pc:picChg chg="add">
          <ac:chgData name="Nisha McKenzie" userId="1909bcc06cf74e81" providerId="LiveId" clId="{9AD2A24E-7420-44D8-A276-CB6F98D00A56}" dt="2023-05-26T15:42:01.789" v="22" actId="22"/>
          <ac:picMkLst>
            <pc:docMk/>
            <pc:sldMk cId="3048669119" sldId="260"/>
            <ac:picMk id="3" creationId="{C9A97D11-00DA-78CB-8C45-B96A2E307509}"/>
          </ac:picMkLst>
        </pc:picChg>
      </pc:sldChg>
      <pc:sldChg chg="addSp new mod">
        <pc:chgData name="Nisha McKenzie" userId="1909bcc06cf74e81" providerId="LiveId" clId="{9AD2A24E-7420-44D8-A276-CB6F98D00A56}" dt="2023-05-26T15:42:14.860" v="23" actId="22"/>
        <pc:sldMkLst>
          <pc:docMk/>
          <pc:sldMk cId="146961563" sldId="261"/>
        </pc:sldMkLst>
        <pc:picChg chg="add">
          <ac:chgData name="Nisha McKenzie" userId="1909bcc06cf74e81" providerId="LiveId" clId="{9AD2A24E-7420-44D8-A276-CB6F98D00A56}" dt="2023-05-26T15:42:14.860" v="23" actId="22"/>
          <ac:picMkLst>
            <pc:docMk/>
            <pc:sldMk cId="146961563" sldId="261"/>
            <ac:picMk id="3" creationId="{29400854-6947-F2A3-B215-33DC676AD43E}"/>
          </ac:picMkLst>
        </pc:picChg>
      </pc:sldChg>
      <pc:sldChg chg="addSp new mod">
        <pc:chgData name="Nisha McKenzie" userId="1909bcc06cf74e81" providerId="LiveId" clId="{9AD2A24E-7420-44D8-A276-CB6F98D00A56}" dt="2023-05-26T15:42:26.296" v="24" actId="22"/>
        <pc:sldMkLst>
          <pc:docMk/>
          <pc:sldMk cId="1287862306" sldId="262"/>
        </pc:sldMkLst>
        <pc:picChg chg="add">
          <ac:chgData name="Nisha McKenzie" userId="1909bcc06cf74e81" providerId="LiveId" clId="{9AD2A24E-7420-44D8-A276-CB6F98D00A56}" dt="2023-05-26T15:42:26.296" v="24" actId="22"/>
          <ac:picMkLst>
            <pc:docMk/>
            <pc:sldMk cId="1287862306" sldId="262"/>
            <ac:picMk id="3" creationId="{2ED5E0A8-DABA-27E1-956D-A619F11F7131}"/>
          </ac:picMkLst>
        </pc:picChg>
      </pc:sldChg>
      <pc:sldChg chg="addSp new">
        <pc:chgData name="Nisha McKenzie" userId="1909bcc06cf74e81" providerId="LiveId" clId="{9AD2A24E-7420-44D8-A276-CB6F98D00A56}" dt="2023-05-26T15:43:01.241" v="25"/>
        <pc:sldMkLst>
          <pc:docMk/>
          <pc:sldMk cId="4047587843" sldId="263"/>
        </pc:sldMkLst>
        <pc:picChg chg="add">
          <ac:chgData name="Nisha McKenzie" userId="1909bcc06cf74e81" providerId="LiveId" clId="{9AD2A24E-7420-44D8-A276-CB6F98D00A56}" dt="2023-05-26T15:43:01.241" v="25"/>
          <ac:picMkLst>
            <pc:docMk/>
            <pc:sldMk cId="4047587843" sldId="263"/>
            <ac:picMk id="1026" creationId="{F6E2E54E-797E-4D53-15A7-E7D996763367}"/>
          </ac:picMkLst>
        </pc:picChg>
      </pc:sldChg>
      <pc:sldChg chg="addSp new">
        <pc:chgData name="Nisha McKenzie" userId="1909bcc06cf74e81" providerId="LiveId" clId="{9AD2A24E-7420-44D8-A276-CB6F98D00A56}" dt="2023-05-26T15:43:38.381" v="26"/>
        <pc:sldMkLst>
          <pc:docMk/>
          <pc:sldMk cId="2965175319" sldId="264"/>
        </pc:sldMkLst>
        <pc:picChg chg="add">
          <ac:chgData name="Nisha McKenzie" userId="1909bcc06cf74e81" providerId="LiveId" clId="{9AD2A24E-7420-44D8-A276-CB6F98D00A56}" dt="2023-05-26T15:43:38.381" v="26"/>
          <ac:picMkLst>
            <pc:docMk/>
            <pc:sldMk cId="2965175319" sldId="264"/>
            <ac:picMk id="2050" creationId="{0188AF2C-F166-7B04-AC42-DDAF77310F16}"/>
          </ac:picMkLst>
        </pc:picChg>
      </pc:sldChg>
      <pc:sldChg chg="addSp new">
        <pc:chgData name="Nisha McKenzie" userId="1909bcc06cf74e81" providerId="LiveId" clId="{9AD2A24E-7420-44D8-A276-CB6F98D00A56}" dt="2023-05-26T15:44:30.499" v="27"/>
        <pc:sldMkLst>
          <pc:docMk/>
          <pc:sldMk cId="2248179809" sldId="265"/>
        </pc:sldMkLst>
        <pc:picChg chg="add">
          <ac:chgData name="Nisha McKenzie" userId="1909bcc06cf74e81" providerId="LiveId" clId="{9AD2A24E-7420-44D8-A276-CB6F98D00A56}" dt="2023-05-26T15:44:30.499" v="27"/>
          <ac:picMkLst>
            <pc:docMk/>
            <pc:sldMk cId="2248179809" sldId="265"/>
            <ac:picMk id="3074" creationId="{C5D046BC-0726-DE59-C764-7FE492A96FF4}"/>
          </ac:picMkLst>
        </pc:picChg>
      </pc:sldChg>
      <pc:sldChg chg="addSp new">
        <pc:chgData name="Nisha McKenzie" userId="1909bcc06cf74e81" providerId="LiveId" clId="{9AD2A24E-7420-44D8-A276-CB6F98D00A56}" dt="2023-05-26T15:45:17.947" v="28"/>
        <pc:sldMkLst>
          <pc:docMk/>
          <pc:sldMk cId="3188021461" sldId="266"/>
        </pc:sldMkLst>
        <pc:picChg chg="add">
          <ac:chgData name="Nisha McKenzie" userId="1909bcc06cf74e81" providerId="LiveId" clId="{9AD2A24E-7420-44D8-A276-CB6F98D00A56}" dt="2023-05-26T15:45:17.947" v="28"/>
          <ac:picMkLst>
            <pc:docMk/>
            <pc:sldMk cId="3188021461" sldId="266"/>
            <ac:picMk id="4098" creationId="{8F057D3B-B946-96A9-7498-769EC55EB34B}"/>
          </ac:picMkLst>
        </pc:picChg>
      </pc:sldChg>
      <pc:sldChg chg="addSp new mod">
        <pc:chgData name="Nisha McKenzie" userId="1909bcc06cf74e81" providerId="LiveId" clId="{9AD2A24E-7420-44D8-A276-CB6F98D00A56}" dt="2023-05-26T15:45:49.090" v="29" actId="22"/>
        <pc:sldMkLst>
          <pc:docMk/>
          <pc:sldMk cId="3796168625" sldId="267"/>
        </pc:sldMkLst>
        <pc:picChg chg="add">
          <ac:chgData name="Nisha McKenzie" userId="1909bcc06cf74e81" providerId="LiveId" clId="{9AD2A24E-7420-44D8-A276-CB6F98D00A56}" dt="2023-05-26T15:45:49.090" v="29" actId="22"/>
          <ac:picMkLst>
            <pc:docMk/>
            <pc:sldMk cId="3796168625" sldId="267"/>
            <ac:picMk id="3" creationId="{64E6F794-3A24-F7EE-A1BB-3601FAEB5D77}"/>
          </ac:picMkLst>
        </pc:picChg>
      </pc:sldChg>
      <pc:sldChg chg="addSp new mod">
        <pc:chgData name="Nisha McKenzie" userId="1909bcc06cf74e81" providerId="LiveId" clId="{9AD2A24E-7420-44D8-A276-CB6F98D00A56}" dt="2023-05-26T15:46:01.930" v="30" actId="22"/>
        <pc:sldMkLst>
          <pc:docMk/>
          <pc:sldMk cId="4222981447" sldId="268"/>
        </pc:sldMkLst>
        <pc:picChg chg="add">
          <ac:chgData name="Nisha McKenzie" userId="1909bcc06cf74e81" providerId="LiveId" clId="{9AD2A24E-7420-44D8-A276-CB6F98D00A56}" dt="2023-05-26T15:46:01.930" v="30" actId="22"/>
          <ac:picMkLst>
            <pc:docMk/>
            <pc:sldMk cId="4222981447" sldId="268"/>
            <ac:picMk id="3" creationId="{A0CA62FC-337A-CCA9-7E07-016B23219CFC}"/>
          </ac:picMkLst>
        </pc:picChg>
      </pc:sldChg>
      <pc:sldChg chg="addSp new mod">
        <pc:chgData name="Nisha McKenzie" userId="1909bcc06cf74e81" providerId="LiveId" clId="{9AD2A24E-7420-44D8-A276-CB6F98D00A56}" dt="2023-05-26T15:46:22.913" v="31" actId="22"/>
        <pc:sldMkLst>
          <pc:docMk/>
          <pc:sldMk cId="1579736436" sldId="269"/>
        </pc:sldMkLst>
        <pc:picChg chg="add">
          <ac:chgData name="Nisha McKenzie" userId="1909bcc06cf74e81" providerId="LiveId" clId="{9AD2A24E-7420-44D8-A276-CB6F98D00A56}" dt="2023-05-26T15:46:22.913" v="31" actId="22"/>
          <ac:picMkLst>
            <pc:docMk/>
            <pc:sldMk cId="1579736436" sldId="269"/>
            <ac:picMk id="3" creationId="{02FFEACF-6EB8-DB69-D056-843EDB7CB276}"/>
          </ac:picMkLst>
        </pc:picChg>
      </pc:sldChg>
      <pc:sldChg chg="addSp new mod">
        <pc:chgData name="Nisha McKenzie" userId="1909bcc06cf74e81" providerId="LiveId" clId="{9AD2A24E-7420-44D8-A276-CB6F98D00A56}" dt="2023-05-26T15:46:44.685" v="32" actId="22"/>
        <pc:sldMkLst>
          <pc:docMk/>
          <pc:sldMk cId="4286741089" sldId="270"/>
        </pc:sldMkLst>
        <pc:picChg chg="add">
          <ac:chgData name="Nisha McKenzie" userId="1909bcc06cf74e81" providerId="LiveId" clId="{9AD2A24E-7420-44D8-A276-CB6F98D00A56}" dt="2023-05-26T15:46:44.685" v="32" actId="22"/>
          <ac:picMkLst>
            <pc:docMk/>
            <pc:sldMk cId="4286741089" sldId="270"/>
            <ac:picMk id="3" creationId="{60B31A35-71BC-B239-1F88-9C773A47A0EC}"/>
          </ac:picMkLst>
        </pc:picChg>
      </pc:sldChg>
      <pc:sldChg chg="addSp new">
        <pc:chgData name="Nisha McKenzie" userId="1909bcc06cf74e81" providerId="LiveId" clId="{9AD2A24E-7420-44D8-A276-CB6F98D00A56}" dt="2023-05-26T15:47:11.690" v="33"/>
        <pc:sldMkLst>
          <pc:docMk/>
          <pc:sldMk cId="4079004898" sldId="271"/>
        </pc:sldMkLst>
        <pc:picChg chg="add">
          <ac:chgData name="Nisha McKenzie" userId="1909bcc06cf74e81" providerId="LiveId" clId="{9AD2A24E-7420-44D8-A276-CB6F98D00A56}" dt="2023-05-26T15:47:11.690" v="33"/>
          <ac:picMkLst>
            <pc:docMk/>
            <pc:sldMk cId="4079004898" sldId="271"/>
            <ac:picMk id="5122" creationId="{4C6E5A43-2506-E210-56D9-FDB327349C28}"/>
          </ac:picMkLst>
        </pc:picChg>
      </pc:sldChg>
      <pc:sldChg chg="addSp new">
        <pc:chgData name="Nisha McKenzie" userId="1909bcc06cf74e81" providerId="LiveId" clId="{9AD2A24E-7420-44D8-A276-CB6F98D00A56}" dt="2023-05-26T15:47:36.487" v="34"/>
        <pc:sldMkLst>
          <pc:docMk/>
          <pc:sldMk cId="2771755616" sldId="272"/>
        </pc:sldMkLst>
        <pc:picChg chg="add">
          <ac:chgData name="Nisha McKenzie" userId="1909bcc06cf74e81" providerId="LiveId" clId="{9AD2A24E-7420-44D8-A276-CB6F98D00A56}" dt="2023-05-26T15:47:36.487" v="34"/>
          <ac:picMkLst>
            <pc:docMk/>
            <pc:sldMk cId="2771755616" sldId="272"/>
            <ac:picMk id="6146" creationId="{6724340D-9766-D2D2-889D-59E1A9FD333B}"/>
          </ac:picMkLst>
        </pc:picChg>
      </pc:sldChg>
      <pc:sldChg chg="addSp new">
        <pc:chgData name="Nisha McKenzie" userId="1909bcc06cf74e81" providerId="LiveId" clId="{9AD2A24E-7420-44D8-A276-CB6F98D00A56}" dt="2023-05-26T15:48:03.464" v="35"/>
        <pc:sldMkLst>
          <pc:docMk/>
          <pc:sldMk cId="2305259685" sldId="273"/>
        </pc:sldMkLst>
        <pc:picChg chg="add">
          <ac:chgData name="Nisha McKenzie" userId="1909bcc06cf74e81" providerId="LiveId" clId="{9AD2A24E-7420-44D8-A276-CB6F98D00A56}" dt="2023-05-26T15:48:03.464" v="35"/>
          <ac:picMkLst>
            <pc:docMk/>
            <pc:sldMk cId="2305259685" sldId="273"/>
            <ac:picMk id="7170" creationId="{B26A4376-95B5-1EDD-912F-2BE5ED44D1A5}"/>
          </ac:picMkLst>
        </pc:picChg>
      </pc:sldChg>
      <pc:sldChg chg="addSp new">
        <pc:chgData name="Nisha McKenzie" userId="1909bcc06cf74e81" providerId="LiveId" clId="{9AD2A24E-7420-44D8-A276-CB6F98D00A56}" dt="2023-05-26T15:48:24.607" v="36"/>
        <pc:sldMkLst>
          <pc:docMk/>
          <pc:sldMk cId="2178041242" sldId="274"/>
        </pc:sldMkLst>
        <pc:picChg chg="add">
          <ac:chgData name="Nisha McKenzie" userId="1909bcc06cf74e81" providerId="LiveId" clId="{9AD2A24E-7420-44D8-A276-CB6F98D00A56}" dt="2023-05-26T15:48:24.607" v="36"/>
          <ac:picMkLst>
            <pc:docMk/>
            <pc:sldMk cId="2178041242" sldId="274"/>
            <ac:picMk id="8194" creationId="{43F259DA-F554-EFB5-A220-426ED81C7420}"/>
          </ac:picMkLst>
        </pc:picChg>
      </pc:sldChg>
      <pc:sldChg chg="addSp new mod">
        <pc:chgData name="Nisha McKenzie" userId="1909bcc06cf74e81" providerId="LiveId" clId="{9AD2A24E-7420-44D8-A276-CB6F98D00A56}" dt="2023-05-26T15:48:36.077" v="37" actId="22"/>
        <pc:sldMkLst>
          <pc:docMk/>
          <pc:sldMk cId="3658367670" sldId="275"/>
        </pc:sldMkLst>
        <pc:picChg chg="add">
          <ac:chgData name="Nisha McKenzie" userId="1909bcc06cf74e81" providerId="LiveId" clId="{9AD2A24E-7420-44D8-A276-CB6F98D00A56}" dt="2023-05-26T15:48:36.077" v="37" actId="22"/>
          <ac:picMkLst>
            <pc:docMk/>
            <pc:sldMk cId="3658367670" sldId="275"/>
            <ac:picMk id="3" creationId="{029334D4-38A1-1167-1332-3DD4747151EA}"/>
          </ac:picMkLst>
        </pc:picChg>
      </pc:sldChg>
      <pc:sldChg chg="addSp new mod">
        <pc:chgData name="Nisha McKenzie" userId="1909bcc06cf74e81" providerId="LiveId" clId="{9AD2A24E-7420-44D8-A276-CB6F98D00A56}" dt="2023-05-26T15:49:20.921" v="38" actId="22"/>
        <pc:sldMkLst>
          <pc:docMk/>
          <pc:sldMk cId="3838056615" sldId="276"/>
        </pc:sldMkLst>
        <pc:picChg chg="add">
          <ac:chgData name="Nisha McKenzie" userId="1909bcc06cf74e81" providerId="LiveId" clId="{9AD2A24E-7420-44D8-A276-CB6F98D00A56}" dt="2023-05-26T15:49:20.921" v="38" actId="22"/>
          <ac:picMkLst>
            <pc:docMk/>
            <pc:sldMk cId="3838056615" sldId="276"/>
            <ac:picMk id="3" creationId="{C508BDD1-33C0-7013-B5BF-3B3771BEF3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D046BC-0726-DE59-C764-7FE492A9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7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F057D3B-B946-96A9-7498-769EC55E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2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6F794-3A24-F7EE-A1BB-3601FAEB5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6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A62FC-337A-CCA9-7E07-016B23219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8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FEACF-6EB8-DB69-D056-843EDB7CB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3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31A35-71BC-B239-1F88-9C773A47A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4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C6E5A43-2506-E210-56D9-FDB327349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0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724340D-9766-D2D2-889D-59E1A9FD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55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26A4376-95B5-1EDD-912F-2BE5ED44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5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3F259DA-F554-EFB5-A220-426ED81C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4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334D4-38A1-1167-1332-3DD47471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67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8BDD1-33C0-7013-B5BF-3B3771BE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5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E4B6C-40EC-6774-8DAC-34A2A01D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71" y="2035275"/>
            <a:ext cx="1705213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4E45A-7D8D-6BCC-2FF3-AF4AC1021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7878"/>
            <a:ext cx="1943371" cy="36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4B74F-5E17-8D2E-ECE7-C6E96FB5A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051" y="1319687"/>
            <a:ext cx="1733792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97D11-00DA-78CB-8C45-B96A2E307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00854-6947-F2A3-B215-33DC676AD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5E0A8-DABA-27E1-956D-A619F11F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6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6E2E54E-797E-4D53-15A7-E7D99676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8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188AF2C-F166-7B04-AC42-DDAF7731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7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10202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2023-05-26T15:49:31Z</dcterms:modified>
</cp:coreProperties>
</file>