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C7489-A0B2-4905-81DF-83954636AC8B}" v="11" dt="2023-05-26T13:48:55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C0EC7489-A0B2-4905-81DF-83954636AC8B}"/>
    <pc:docChg chg="addSld modSld">
      <pc:chgData name="Nisha McKenzie" userId="1909bcc06cf74e81" providerId="LiveId" clId="{C0EC7489-A0B2-4905-81DF-83954636AC8B}" dt="2023-05-26T13:49:24.147" v="36" actId="22"/>
      <pc:docMkLst>
        <pc:docMk/>
      </pc:docMkLst>
      <pc:sldChg chg="addSp modSp mod">
        <pc:chgData name="Nisha McKenzie" userId="1909bcc06cf74e81" providerId="LiveId" clId="{C0EC7489-A0B2-4905-81DF-83954636AC8B}" dt="2023-05-26T13:43:02.309" v="1" actId="1076"/>
        <pc:sldMkLst>
          <pc:docMk/>
          <pc:sldMk cId="2540173304" sldId="258"/>
        </pc:sldMkLst>
        <pc:picChg chg="add mod">
          <ac:chgData name="Nisha McKenzie" userId="1909bcc06cf74e81" providerId="LiveId" clId="{C0EC7489-A0B2-4905-81DF-83954636AC8B}" dt="2023-05-26T13:43:02.309" v="1" actId="1076"/>
          <ac:picMkLst>
            <pc:docMk/>
            <pc:sldMk cId="2540173304" sldId="258"/>
            <ac:picMk id="3" creationId="{15C1934A-08DB-FE86-D1DB-9E39D98E6DAD}"/>
          </ac:picMkLst>
        </pc:picChg>
      </pc:sldChg>
      <pc:sldChg chg="addSp modSp mod">
        <pc:chgData name="Nisha McKenzie" userId="1909bcc06cf74e81" providerId="LiveId" clId="{C0EC7489-A0B2-4905-81DF-83954636AC8B}" dt="2023-05-26T13:43:39.293" v="7" actId="1076"/>
        <pc:sldMkLst>
          <pc:docMk/>
          <pc:sldMk cId="4133966728" sldId="259"/>
        </pc:sldMkLst>
        <pc:picChg chg="add mod">
          <ac:chgData name="Nisha McKenzie" userId="1909bcc06cf74e81" providerId="LiveId" clId="{C0EC7489-A0B2-4905-81DF-83954636AC8B}" dt="2023-05-26T13:43:20.068" v="3" actId="1076"/>
          <ac:picMkLst>
            <pc:docMk/>
            <pc:sldMk cId="4133966728" sldId="259"/>
            <ac:picMk id="3" creationId="{88B13A6E-0BD2-4536-B12D-3B2E96C5CCDE}"/>
          </ac:picMkLst>
        </pc:picChg>
        <pc:picChg chg="add mod">
          <ac:chgData name="Nisha McKenzie" userId="1909bcc06cf74e81" providerId="LiveId" clId="{C0EC7489-A0B2-4905-81DF-83954636AC8B}" dt="2023-05-26T13:43:39.293" v="7" actId="1076"/>
          <ac:picMkLst>
            <pc:docMk/>
            <pc:sldMk cId="4133966728" sldId="259"/>
            <ac:picMk id="5" creationId="{7B8DD949-07D7-7F2B-0A21-FEF5B542018A}"/>
          </ac:picMkLst>
        </pc:picChg>
      </pc:sldChg>
      <pc:sldChg chg="addSp">
        <pc:chgData name="Nisha McKenzie" userId="1909bcc06cf74e81" providerId="LiveId" clId="{C0EC7489-A0B2-4905-81DF-83954636AC8B}" dt="2023-05-26T13:44:22.214" v="22"/>
        <pc:sldMkLst>
          <pc:docMk/>
          <pc:sldMk cId="3048669119" sldId="260"/>
        </pc:sldMkLst>
        <pc:picChg chg="add">
          <ac:chgData name="Nisha McKenzie" userId="1909bcc06cf74e81" providerId="LiveId" clId="{C0EC7489-A0B2-4905-81DF-83954636AC8B}" dt="2023-05-26T13:44:22.214" v="22"/>
          <ac:picMkLst>
            <pc:docMk/>
            <pc:sldMk cId="3048669119" sldId="260"/>
            <ac:picMk id="1026" creationId="{82F5E429-FBDE-A401-3F34-94B715FC9111}"/>
          </ac:picMkLst>
        </pc:picChg>
      </pc:sldChg>
      <pc:sldChg chg="addSp new">
        <pc:chgData name="Nisha McKenzie" userId="1909bcc06cf74e81" providerId="LiveId" clId="{C0EC7489-A0B2-4905-81DF-83954636AC8B}" dt="2023-05-26T13:44:49.293" v="23"/>
        <pc:sldMkLst>
          <pc:docMk/>
          <pc:sldMk cId="3604836567" sldId="261"/>
        </pc:sldMkLst>
        <pc:picChg chg="add">
          <ac:chgData name="Nisha McKenzie" userId="1909bcc06cf74e81" providerId="LiveId" clId="{C0EC7489-A0B2-4905-81DF-83954636AC8B}" dt="2023-05-26T13:44:49.293" v="23"/>
          <ac:picMkLst>
            <pc:docMk/>
            <pc:sldMk cId="3604836567" sldId="261"/>
            <ac:picMk id="2050" creationId="{AD976D17-D559-6094-2CBC-D5ED6C130916}"/>
          </ac:picMkLst>
        </pc:picChg>
      </pc:sldChg>
      <pc:sldChg chg="addSp new">
        <pc:chgData name="Nisha McKenzie" userId="1909bcc06cf74e81" providerId="LiveId" clId="{C0EC7489-A0B2-4905-81DF-83954636AC8B}" dt="2023-05-26T13:45:15.962" v="24"/>
        <pc:sldMkLst>
          <pc:docMk/>
          <pc:sldMk cId="3618470691" sldId="262"/>
        </pc:sldMkLst>
        <pc:picChg chg="add">
          <ac:chgData name="Nisha McKenzie" userId="1909bcc06cf74e81" providerId="LiveId" clId="{C0EC7489-A0B2-4905-81DF-83954636AC8B}" dt="2023-05-26T13:45:15.962" v="24"/>
          <ac:picMkLst>
            <pc:docMk/>
            <pc:sldMk cId="3618470691" sldId="262"/>
            <ac:picMk id="3074" creationId="{C92C3C21-33D2-B6F8-76E8-009AF8DEA54C}"/>
          </ac:picMkLst>
        </pc:picChg>
      </pc:sldChg>
      <pc:sldChg chg="addSp new">
        <pc:chgData name="Nisha McKenzie" userId="1909bcc06cf74e81" providerId="LiveId" clId="{C0EC7489-A0B2-4905-81DF-83954636AC8B}" dt="2023-05-26T13:45:38.524" v="25"/>
        <pc:sldMkLst>
          <pc:docMk/>
          <pc:sldMk cId="4190410964" sldId="263"/>
        </pc:sldMkLst>
        <pc:picChg chg="add">
          <ac:chgData name="Nisha McKenzie" userId="1909bcc06cf74e81" providerId="LiveId" clId="{C0EC7489-A0B2-4905-81DF-83954636AC8B}" dt="2023-05-26T13:45:38.524" v="25"/>
          <ac:picMkLst>
            <pc:docMk/>
            <pc:sldMk cId="4190410964" sldId="263"/>
            <ac:picMk id="4098" creationId="{5DAE4A9F-E8F1-092D-CA16-44C92C4FA39B}"/>
          </ac:picMkLst>
        </pc:picChg>
      </pc:sldChg>
      <pc:sldChg chg="addSp new">
        <pc:chgData name="Nisha McKenzie" userId="1909bcc06cf74e81" providerId="LiveId" clId="{C0EC7489-A0B2-4905-81DF-83954636AC8B}" dt="2023-05-26T13:46:00.778" v="26"/>
        <pc:sldMkLst>
          <pc:docMk/>
          <pc:sldMk cId="4042246369" sldId="264"/>
        </pc:sldMkLst>
        <pc:picChg chg="add">
          <ac:chgData name="Nisha McKenzie" userId="1909bcc06cf74e81" providerId="LiveId" clId="{C0EC7489-A0B2-4905-81DF-83954636AC8B}" dt="2023-05-26T13:46:00.778" v="26"/>
          <ac:picMkLst>
            <pc:docMk/>
            <pc:sldMk cId="4042246369" sldId="264"/>
            <ac:picMk id="5122" creationId="{16C406A0-EF4C-A604-875E-8729BEB066B8}"/>
          </ac:picMkLst>
        </pc:picChg>
      </pc:sldChg>
      <pc:sldChg chg="addSp new">
        <pc:chgData name="Nisha McKenzie" userId="1909bcc06cf74e81" providerId="LiveId" clId="{C0EC7489-A0B2-4905-81DF-83954636AC8B}" dt="2023-05-26T13:46:23.707" v="27"/>
        <pc:sldMkLst>
          <pc:docMk/>
          <pc:sldMk cId="3995973084" sldId="265"/>
        </pc:sldMkLst>
        <pc:picChg chg="add">
          <ac:chgData name="Nisha McKenzie" userId="1909bcc06cf74e81" providerId="LiveId" clId="{C0EC7489-A0B2-4905-81DF-83954636AC8B}" dt="2023-05-26T13:46:23.707" v="27"/>
          <ac:picMkLst>
            <pc:docMk/>
            <pc:sldMk cId="3995973084" sldId="265"/>
            <ac:picMk id="6146" creationId="{DB74357C-0754-A83B-18C5-3D3CB14EF09C}"/>
          </ac:picMkLst>
        </pc:picChg>
      </pc:sldChg>
      <pc:sldChg chg="addSp new">
        <pc:chgData name="Nisha McKenzie" userId="1909bcc06cf74e81" providerId="LiveId" clId="{C0EC7489-A0B2-4905-81DF-83954636AC8B}" dt="2023-05-26T13:46:40.844" v="28"/>
        <pc:sldMkLst>
          <pc:docMk/>
          <pc:sldMk cId="3789383240" sldId="266"/>
        </pc:sldMkLst>
        <pc:picChg chg="add">
          <ac:chgData name="Nisha McKenzie" userId="1909bcc06cf74e81" providerId="LiveId" clId="{C0EC7489-A0B2-4905-81DF-83954636AC8B}" dt="2023-05-26T13:46:40.844" v="28"/>
          <ac:picMkLst>
            <pc:docMk/>
            <pc:sldMk cId="3789383240" sldId="266"/>
            <ac:picMk id="7170" creationId="{E5C97BBD-FE01-4369-F73A-AE9627883329}"/>
          </ac:picMkLst>
        </pc:picChg>
      </pc:sldChg>
      <pc:sldChg chg="addSp new">
        <pc:chgData name="Nisha McKenzie" userId="1909bcc06cf74e81" providerId="LiveId" clId="{C0EC7489-A0B2-4905-81DF-83954636AC8B}" dt="2023-05-26T13:47:03.489" v="29"/>
        <pc:sldMkLst>
          <pc:docMk/>
          <pc:sldMk cId="1436835939" sldId="267"/>
        </pc:sldMkLst>
        <pc:picChg chg="add">
          <ac:chgData name="Nisha McKenzie" userId="1909bcc06cf74e81" providerId="LiveId" clId="{C0EC7489-A0B2-4905-81DF-83954636AC8B}" dt="2023-05-26T13:47:03.489" v="29"/>
          <ac:picMkLst>
            <pc:docMk/>
            <pc:sldMk cId="1436835939" sldId="267"/>
            <ac:picMk id="8194" creationId="{41A00C09-5414-3D39-9E8C-2C86D422405F}"/>
          </ac:picMkLst>
        </pc:picChg>
      </pc:sldChg>
      <pc:sldChg chg="addSp new">
        <pc:chgData name="Nisha McKenzie" userId="1909bcc06cf74e81" providerId="LiveId" clId="{C0EC7489-A0B2-4905-81DF-83954636AC8B}" dt="2023-05-26T13:47:21.886" v="30"/>
        <pc:sldMkLst>
          <pc:docMk/>
          <pc:sldMk cId="2248267265" sldId="268"/>
        </pc:sldMkLst>
        <pc:picChg chg="add">
          <ac:chgData name="Nisha McKenzie" userId="1909bcc06cf74e81" providerId="LiveId" clId="{C0EC7489-A0B2-4905-81DF-83954636AC8B}" dt="2023-05-26T13:47:21.886" v="30"/>
          <ac:picMkLst>
            <pc:docMk/>
            <pc:sldMk cId="2248267265" sldId="268"/>
            <ac:picMk id="9218" creationId="{DC85D206-4AF8-47EE-A6E4-FB1A745CA09A}"/>
          </ac:picMkLst>
        </pc:picChg>
      </pc:sldChg>
      <pc:sldChg chg="addSp new mod">
        <pc:chgData name="Nisha McKenzie" userId="1909bcc06cf74e81" providerId="LiveId" clId="{C0EC7489-A0B2-4905-81DF-83954636AC8B}" dt="2023-05-26T13:47:32.802" v="31" actId="22"/>
        <pc:sldMkLst>
          <pc:docMk/>
          <pc:sldMk cId="2302809370" sldId="269"/>
        </pc:sldMkLst>
        <pc:picChg chg="add">
          <ac:chgData name="Nisha McKenzie" userId="1909bcc06cf74e81" providerId="LiveId" clId="{C0EC7489-A0B2-4905-81DF-83954636AC8B}" dt="2023-05-26T13:47:32.802" v="31" actId="22"/>
          <ac:picMkLst>
            <pc:docMk/>
            <pc:sldMk cId="2302809370" sldId="269"/>
            <ac:picMk id="3" creationId="{4EEB48DB-22BC-24E0-2137-46D914414BED}"/>
          </ac:picMkLst>
        </pc:picChg>
      </pc:sldChg>
      <pc:sldChg chg="addSp new">
        <pc:chgData name="Nisha McKenzie" userId="1909bcc06cf74e81" providerId="LiveId" clId="{C0EC7489-A0B2-4905-81DF-83954636AC8B}" dt="2023-05-26T13:48:15.057" v="32"/>
        <pc:sldMkLst>
          <pc:docMk/>
          <pc:sldMk cId="404764865" sldId="270"/>
        </pc:sldMkLst>
        <pc:picChg chg="add">
          <ac:chgData name="Nisha McKenzie" userId="1909bcc06cf74e81" providerId="LiveId" clId="{C0EC7489-A0B2-4905-81DF-83954636AC8B}" dt="2023-05-26T13:48:15.057" v="32"/>
          <ac:picMkLst>
            <pc:docMk/>
            <pc:sldMk cId="404764865" sldId="270"/>
            <ac:picMk id="10242" creationId="{C25C9D20-9329-FD15-59BA-973E4C6A595F}"/>
          </ac:picMkLst>
        </pc:picChg>
      </pc:sldChg>
      <pc:sldChg chg="addSp new mod">
        <pc:chgData name="Nisha McKenzie" userId="1909bcc06cf74e81" providerId="LiveId" clId="{C0EC7489-A0B2-4905-81DF-83954636AC8B}" dt="2023-05-26T13:48:23.829" v="33" actId="22"/>
        <pc:sldMkLst>
          <pc:docMk/>
          <pc:sldMk cId="361062707" sldId="271"/>
        </pc:sldMkLst>
        <pc:picChg chg="add">
          <ac:chgData name="Nisha McKenzie" userId="1909bcc06cf74e81" providerId="LiveId" clId="{C0EC7489-A0B2-4905-81DF-83954636AC8B}" dt="2023-05-26T13:48:23.829" v="33" actId="22"/>
          <ac:picMkLst>
            <pc:docMk/>
            <pc:sldMk cId="361062707" sldId="271"/>
            <ac:picMk id="3" creationId="{397D8DD1-8FB4-5099-9FE0-85BBA61F9B8C}"/>
          </ac:picMkLst>
        </pc:picChg>
      </pc:sldChg>
      <pc:sldChg chg="addSp new">
        <pc:chgData name="Nisha McKenzie" userId="1909bcc06cf74e81" providerId="LiveId" clId="{C0EC7489-A0B2-4905-81DF-83954636AC8B}" dt="2023-05-26T13:48:55.400" v="34"/>
        <pc:sldMkLst>
          <pc:docMk/>
          <pc:sldMk cId="3036803928" sldId="272"/>
        </pc:sldMkLst>
        <pc:picChg chg="add">
          <ac:chgData name="Nisha McKenzie" userId="1909bcc06cf74e81" providerId="LiveId" clId="{C0EC7489-A0B2-4905-81DF-83954636AC8B}" dt="2023-05-26T13:48:55.400" v="34"/>
          <ac:picMkLst>
            <pc:docMk/>
            <pc:sldMk cId="3036803928" sldId="272"/>
            <ac:picMk id="11266" creationId="{F8828823-103B-CAD5-C07B-A008531F32DF}"/>
          </ac:picMkLst>
        </pc:picChg>
      </pc:sldChg>
      <pc:sldChg chg="addSp new mod">
        <pc:chgData name="Nisha McKenzie" userId="1909bcc06cf74e81" providerId="LiveId" clId="{C0EC7489-A0B2-4905-81DF-83954636AC8B}" dt="2023-05-26T13:49:08.297" v="35" actId="22"/>
        <pc:sldMkLst>
          <pc:docMk/>
          <pc:sldMk cId="2825521753" sldId="273"/>
        </pc:sldMkLst>
        <pc:picChg chg="add">
          <ac:chgData name="Nisha McKenzie" userId="1909bcc06cf74e81" providerId="LiveId" clId="{C0EC7489-A0B2-4905-81DF-83954636AC8B}" dt="2023-05-26T13:49:08.297" v="35" actId="22"/>
          <ac:picMkLst>
            <pc:docMk/>
            <pc:sldMk cId="2825521753" sldId="273"/>
            <ac:picMk id="3" creationId="{73827B13-A34C-0E99-09B8-267E7765362F}"/>
          </ac:picMkLst>
        </pc:picChg>
      </pc:sldChg>
      <pc:sldChg chg="addSp new mod">
        <pc:chgData name="Nisha McKenzie" userId="1909bcc06cf74e81" providerId="LiveId" clId="{C0EC7489-A0B2-4905-81DF-83954636AC8B}" dt="2023-05-26T13:49:24.147" v="36" actId="22"/>
        <pc:sldMkLst>
          <pc:docMk/>
          <pc:sldMk cId="772077289" sldId="274"/>
        </pc:sldMkLst>
        <pc:picChg chg="add">
          <ac:chgData name="Nisha McKenzie" userId="1909bcc06cf74e81" providerId="LiveId" clId="{C0EC7489-A0B2-4905-81DF-83954636AC8B}" dt="2023-05-26T13:49:24.147" v="36" actId="22"/>
          <ac:picMkLst>
            <pc:docMk/>
            <pc:sldMk cId="772077289" sldId="274"/>
            <ac:picMk id="3" creationId="{B6606D03-C90C-9D5F-6DE7-51975208B4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B74357C-0754-A83B-18C5-3D3CB14E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5C97BBD-FE01-4369-F73A-AE962788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8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1A00C09-5414-3D39-9E8C-2C86D422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3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C85D206-4AF8-47EE-A6E4-FB1A745C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6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B48DB-22BC-24E0-2137-46D91441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0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25C9D20-9329-FD15-59BA-973E4C6A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D8DD1-8FB4-5099-9FE0-85BBA61F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8828823-103B-CAD5-C07B-A008531F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0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27B13-A34C-0E99-09B8-267E77653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06D03-C90C-9D5F-6DE7-51975208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1934A-08DB-FE86-D1DB-9E39D98E6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27" y="2034111"/>
            <a:ext cx="1638529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13A6E-0BD2-4536-B12D-3B2E96C5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77188"/>
            <a:ext cx="1724266" cy="314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DD949-07D7-7F2B-0A21-FEF5B542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537" y="1291557"/>
            <a:ext cx="1943371" cy="4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F5E429-FBDE-A401-3F34-94B715FC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D976D17-D559-6094-2CBC-D5ED6C13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3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92C3C21-33D2-B6F8-76E8-009AF8DE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7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DAE4A9F-E8F1-092D-CA16-44C92C4F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1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6C406A0-EF4C-A604-875E-8729BEB0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4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2023-05-26T13:49:25Z</dcterms:modified>
</cp:coreProperties>
</file>