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6CEF7-A438-4093-8027-FA20E618399C}" v="11" dt="2023-05-22T15:08:55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0156CEF7-A438-4093-8027-FA20E618399C}"/>
    <pc:docChg chg="addSld modSld">
      <pc:chgData name="Nisha McKenzie" userId="1909bcc06cf74e81" providerId="LiveId" clId="{0156CEF7-A438-4093-8027-FA20E618399C}" dt="2023-05-22T15:09:32.816" v="44" actId="22"/>
      <pc:docMkLst>
        <pc:docMk/>
      </pc:docMkLst>
      <pc:sldChg chg="addSp modSp mod">
        <pc:chgData name="Nisha McKenzie" userId="1909bcc06cf74e81" providerId="LiveId" clId="{0156CEF7-A438-4093-8027-FA20E618399C}" dt="2023-05-22T14:57:25.336" v="1" actId="1076"/>
        <pc:sldMkLst>
          <pc:docMk/>
          <pc:sldMk cId="2540173304" sldId="258"/>
        </pc:sldMkLst>
        <pc:picChg chg="add mod">
          <ac:chgData name="Nisha McKenzie" userId="1909bcc06cf74e81" providerId="LiveId" clId="{0156CEF7-A438-4093-8027-FA20E618399C}" dt="2023-05-22T14:57:25.336" v="1" actId="1076"/>
          <ac:picMkLst>
            <pc:docMk/>
            <pc:sldMk cId="2540173304" sldId="258"/>
            <ac:picMk id="3" creationId="{0490F0F8-F746-B37F-E9E8-516E9C6AFB76}"/>
          </ac:picMkLst>
        </pc:picChg>
      </pc:sldChg>
      <pc:sldChg chg="addSp modSp mod">
        <pc:chgData name="Nisha McKenzie" userId="1909bcc06cf74e81" providerId="LiveId" clId="{0156CEF7-A438-4093-8027-FA20E618399C}" dt="2023-05-22T14:57:51.311" v="3" actId="1076"/>
        <pc:sldMkLst>
          <pc:docMk/>
          <pc:sldMk cId="4133966728" sldId="259"/>
        </pc:sldMkLst>
        <pc:picChg chg="add mod">
          <ac:chgData name="Nisha McKenzie" userId="1909bcc06cf74e81" providerId="LiveId" clId="{0156CEF7-A438-4093-8027-FA20E618399C}" dt="2023-05-22T14:57:51.311" v="3" actId="1076"/>
          <ac:picMkLst>
            <pc:docMk/>
            <pc:sldMk cId="4133966728" sldId="259"/>
            <ac:picMk id="3" creationId="{2236BB9E-8C3D-5B4A-FBA4-FAB5D6AE2F37}"/>
          </ac:picMkLst>
        </pc:picChg>
      </pc:sldChg>
      <pc:sldChg chg="addSp mod">
        <pc:chgData name="Nisha McKenzie" userId="1909bcc06cf74e81" providerId="LiveId" clId="{0156CEF7-A438-4093-8027-FA20E618399C}" dt="2023-05-22T14:58:24.714" v="23" actId="22"/>
        <pc:sldMkLst>
          <pc:docMk/>
          <pc:sldMk cId="3048669119" sldId="260"/>
        </pc:sldMkLst>
        <pc:picChg chg="add">
          <ac:chgData name="Nisha McKenzie" userId="1909bcc06cf74e81" providerId="LiveId" clId="{0156CEF7-A438-4093-8027-FA20E618399C}" dt="2023-05-22T14:58:24.714" v="23" actId="22"/>
          <ac:picMkLst>
            <pc:docMk/>
            <pc:sldMk cId="3048669119" sldId="260"/>
            <ac:picMk id="3" creationId="{7C5638D1-C191-8373-D687-FD0785BAD3E1}"/>
          </ac:picMkLst>
        </pc:picChg>
      </pc:sldChg>
      <pc:sldChg chg="addSp new mod">
        <pc:chgData name="Nisha McKenzie" userId="1909bcc06cf74e81" providerId="LiveId" clId="{0156CEF7-A438-4093-8027-FA20E618399C}" dt="2023-05-22T14:58:40.591" v="24" actId="22"/>
        <pc:sldMkLst>
          <pc:docMk/>
          <pc:sldMk cId="2290782245" sldId="261"/>
        </pc:sldMkLst>
        <pc:picChg chg="add">
          <ac:chgData name="Nisha McKenzie" userId="1909bcc06cf74e81" providerId="LiveId" clId="{0156CEF7-A438-4093-8027-FA20E618399C}" dt="2023-05-22T14:58:40.591" v="24" actId="22"/>
          <ac:picMkLst>
            <pc:docMk/>
            <pc:sldMk cId="2290782245" sldId="261"/>
            <ac:picMk id="3" creationId="{091B68FA-C661-1845-0DE4-27BE10061827}"/>
          </ac:picMkLst>
        </pc:picChg>
      </pc:sldChg>
      <pc:sldChg chg="addSp new mod">
        <pc:chgData name="Nisha McKenzie" userId="1909bcc06cf74e81" providerId="LiveId" clId="{0156CEF7-A438-4093-8027-FA20E618399C}" dt="2023-05-22T14:59:12.024" v="25" actId="22"/>
        <pc:sldMkLst>
          <pc:docMk/>
          <pc:sldMk cId="3702069421" sldId="262"/>
        </pc:sldMkLst>
        <pc:picChg chg="add">
          <ac:chgData name="Nisha McKenzie" userId="1909bcc06cf74e81" providerId="LiveId" clId="{0156CEF7-A438-4093-8027-FA20E618399C}" dt="2023-05-22T14:59:12.024" v="25" actId="22"/>
          <ac:picMkLst>
            <pc:docMk/>
            <pc:sldMk cId="3702069421" sldId="262"/>
            <ac:picMk id="3" creationId="{C3E14B67-90AD-C31B-64F1-067641B60328}"/>
          </ac:picMkLst>
        </pc:picChg>
      </pc:sldChg>
      <pc:sldChg chg="addSp new mod">
        <pc:chgData name="Nisha McKenzie" userId="1909bcc06cf74e81" providerId="LiveId" clId="{0156CEF7-A438-4093-8027-FA20E618399C}" dt="2023-05-22T14:59:32.268" v="26" actId="22"/>
        <pc:sldMkLst>
          <pc:docMk/>
          <pc:sldMk cId="2600366082" sldId="263"/>
        </pc:sldMkLst>
        <pc:picChg chg="add">
          <ac:chgData name="Nisha McKenzie" userId="1909bcc06cf74e81" providerId="LiveId" clId="{0156CEF7-A438-4093-8027-FA20E618399C}" dt="2023-05-22T14:59:32.268" v="26" actId="22"/>
          <ac:picMkLst>
            <pc:docMk/>
            <pc:sldMk cId="2600366082" sldId="263"/>
            <ac:picMk id="3" creationId="{8DD4A692-56B6-E523-3136-E21A57CEF13A}"/>
          </ac:picMkLst>
        </pc:picChg>
      </pc:sldChg>
      <pc:sldChg chg="addSp new mod">
        <pc:chgData name="Nisha McKenzie" userId="1909bcc06cf74e81" providerId="LiveId" clId="{0156CEF7-A438-4093-8027-FA20E618399C}" dt="2023-05-22T14:59:56.265" v="27" actId="22"/>
        <pc:sldMkLst>
          <pc:docMk/>
          <pc:sldMk cId="3191096170" sldId="264"/>
        </pc:sldMkLst>
        <pc:picChg chg="add">
          <ac:chgData name="Nisha McKenzie" userId="1909bcc06cf74e81" providerId="LiveId" clId="{0156CEF7-A438-4093-8027-FA20E618399C}" dt="2023-05-22T14:59:56.265" v="27" actId="22"/>
          <ac:picMkLst>
            <pc:docMk/>
            <pc:sldMk cId="3191096170" sldId="264"/>
            <ac:picMk id="3" creationId="{F2DEFE8A-E0EF-CF94-2FBC-97B0BC8C8E15}"/>
          </ac:picMkLst>
        </pc:picChg>
      </pc:sldChg>
      <pc:sldChg chg="addSp new mod">
        <pc:chgData name="Nisha McKenzie" userId="1909bcc06cf74e81" providerId="LiveId" clId="{0156CEF7-A438-4093-8027-FA20E618399C}" dt="2023-05-22T15:00:11.502" v="28" actId="22"/>
        <pc:sldMkLst>
          <pc:docMk/>
          <pc:sldMk cId="3036791504" sldId="265"/>
        </pc:sldMkLst>
        <pc:picChg chg="add">
          <ac:chgData name="Nisha McKenzie" userId="1909bcc06cf74e81" providerId="LiveId" clId="{0156CEF7-A438-4093-8027-FA20E618399C}" dt="2023-05-22T15:00:11.502" v="28" actId="22"/>
          <ac:picMkLst>
            <pc:docMk/>
            <pc:sldMk cId="3036791504" sldId="265"/>
            <ac:picMk id="3" creationId="{C3B2A122-D0A0-CA0A-FF42-99CAE3B840A2}"/>
          </ac:picMkLst>
        </pc:picChg>
      </pc:sldChg>
      <pc:sldChg chg="addSp new">
        <pc:chgData name="Nisha McKenzie" userId="1909bcc06cf74e81" providerId="LiveId" clId="{0156CEF7-A438-4093-8027-FA20E618399C}" dt="2023-05-22T15:00:36.217" v="29"/>
        <pc:sldMkLst>
          <pc:docMk/>
          <pc:sldMk cId="1629256109" sldId="266"/>
        </pc:sldMkLst>
        <pc:picChg chg="add">
          <ac:chgData name="Nisha McKenzie" userId="1909bcc06cf74e81" providerId="LiveId" clId="{0156CEF7-A438-4093-8027-FA20E618399C}" dt="2023-05-22T15:00:36.217" v="29"/>
          <ac:picMkLst>
            <pc:docMk/>
            <pc:sldMk cId="1629256109" sldId="266"/>
            <ac:picMk id="1026" creationId="{672EDF06-980B-1AD1-127C-866875292577}"/>
          </ac:picMkLst>
        </pc:picChg>
      </pc:sldChg>
      <pc:sldChg chg="addSp new">
        <pc:chgData name="Nisha McKenzie" userId="1909bcc06cf74e81" providerId="LiveId" clId="{0156CEF7-A438-4093-8027-FA20E618399C}" dt="2023-05-22T15:01:03.838" v="30"/>
        <pc:sldMkLst>
          <pc:docMk/>
          <pc:sldMk cId="3922247034" sldId="267"/>
        </pc:sldMkLst>
        <pc:picChg chg="add">
          <ac:chgData name="Nisha McKenzie" userId="1909bcc06cf74e81" providerId="LiveId" clId="{0156CEF7-A438-4093-8027-FA20E618399C}" dt="2023-05-22T15:01:03.838" v="30"/>
          <ac:picMkLst>
            <pc:docMk/>
            <pc:sldMk cId="3922247034" sldId="267"/>
            <ac:picMk id="2050" creationId="{794E3635-75AB-8ED3-BC6F-ECF31DCA24FC}"/>
          </ac:picMkLst>
        </pc:picChg>
      </pc:sldChg>
      <pc:sldChg chg="addSp new">
        <pc:chgData name="Nisha McKenzie" userId="1909bcc06cf74e81" providerId="LiveId" clId="{0156CEF7-A438-4093-8027-FA20E618399C}" dt="2023-05-22T15:01:38.307" v="31"/>
        <pc:sldMkLst>
          <pc:docMk/>
          <pc:sldMk cId="2932644409" sldId="268"/>
        </pc:sldMkLst>
        <pc:picChg chg="add">
          <ac:chgData name="Nisha McKenzie" userId="1909bcc06cf74e81" providerId="LiveId" clId="{0156CEF7-A438-4093-8027-FA20E618399C}" dt="2023-05-22T15:01:38.307" v="31"/>
          <ac:picMkLst>
            <pc:docMk/>
            <pc:sldMk cId="2932644409" sldId="268"/>
            <ac:picMk id="3074" creationId="{906CF55E-3585-2E91-347F-39B342B86E4E}"/>
          </ac:picMkLst>
        </pc:picChg>
      </pc:sldChg>
      <pc:sldChg chg="addSp new">
        <pc:chgData name="Nisha McKenzie" userId="1909bcc06cf74e81" providerId="LiveId" clId="{0156CEF7-A438-4093-8027-FA20E618399C}" dt="2023-05-22T15:02:23.283" v="32"/>
        <pc:sldMkLst>
          <pc:docMk/>
          <pc:sldMk cId="2334487185" sldId="269"/>
        </pc:sldMkLst>
        <pc:picChg chg="add">
          <ac:chgData name="Nisha McKenzie" userId="1909bcc06cf74e81" providerId="LiveId" clId="{0156CEF7-A438-4093-8027-FA20E618399C}" dt="2023-05-22T15:02:23.283" v="32"/>
          <ac:picMkLst>
            <pc:docMk/>
            <pc:sldMk cId="2334487185" sldId="269"/>
            <ac:picMk id="4098" creationId="{3B0AFE7F-8608-8546-6F34-90EC3C8F2ECF}"/>
          </ac:picMkLst>
        </pc:picChg>
      </pc:sldChg>
      <pc:sldChg chg="addSp new">
        <pc:chgData name="Nisha McKenzie" userId="1909bcc06cf74e81" providerId="LiveId" clId="{0156CEF7-A438-4093-8027-FA20E618399C}" dt="2023-05-22T15:03:06.947" v="33"/>
        <pc:sldMkLst>
          <pc:docMk/>
          <pc:sldMk cId="434949390" sldId="270"/>
        </pc:sldMkLst>
        <pc:picChg chg="add">
          <ac:chgData name="Nisha McKenzie" userId="1909bcc06cf74e81" providerId="LiveId" clId="{0156CEF7-A438-4093-8027-FA20E618399C}" dt="2023-05-22T15:03:06.947" v="33"/>
          <ac:picMkLst>
            <pc:docMk/>
            <pc:sldMk cId="434949390" sldId="270"/>
            <ac:picMk id="5122" creationId="{6912081E-4A31-DA4B-1A80-BDAD7147BC8B}"/>
          </ac:picMkLst>
        </pc:picChg>
      </pc:sldChg>
      <pc:sldChg chg="addSp new">
        <pc:chgData name="Nisha McKenzie" userId="1909bcc06cf74e81" providerId="LiveId" clId="{0156CEF7-A438-4093-8027-FA20E618399C}" dt="2023-05-22T15:04:07.437" v="34"/>
        <pc:sldMkLst>
          <pc:docMk/>
          <pc:sldMk cId="1255660830" sldId="271"/>
        </pc:sldMkLst>
        <pc:picChg chg="add">
          <ac:chgData name="Nisha McKenzie" userId="1909bcc06cf74e81" providerId="LiveId" clId="{0156CEF7-A438-4093-8027-FA20E618399C}" dt="2023-05-22T15:04:07.437" v="34"/>
          <ac:picMkLst>
            <pc:docMk/>
            <pc:sldMk cId="1255660830" sldId="271"/>
            <ac:picMk id="6146" creationId="{64FB66DE-1CF8-2153-85E6-9E1FA392F29F}"/>
          </ac:picMkLst>
        </pc:picChg>
      </pc:sldChg>
      <pc:sldChg chg="addSp new">
        <pc:chgData name="Nisha McKenzie" userId="1909bcc06cf74e81" providerId="LiveId" clId="{0156CEF7-A438-4093-8027-FA20E618399C}" dt="2023-05-22T15:04:29.077" v="35"/>
        <pc:sldMkLst>
          <pc:docMk/>
          <pc:sldMk cId="317527242" sldId="272"/>
        </pc:sldMkLst>
        <pc:picChg chg="add">
          <ac:chgData name="Nisha McKenzie" userId="1909bcc06cf74e81" providerId="LiveId" clId="{0156CEF7-A438-4093-8027-FA20E618399C}" dt="2023-05-22T15:04:29.077" v="35"/>
          <ac:picMkLst>
            <pc:docMk/>
            <pc:sldMk cId="317527242" sldId="272"/>
            <ac:picMk id="7170" creationId="{F96DDF0B-3FEA-9159-80D8-7F8722F61E85}"/>
          </ac:picMkLst>
        </pc:picChg>
      </pc:sldChg>
      <pc:sldChg chg="addSp new">
        <pc:chgData name="Nisha McKenzie" userId="1909bcc06cf74e81" providerId="LiveId" clId="{0156CEF7-A438-4093-8027-FA20E618399C}" dt="2023-05-22T15:04:49.419" v="36"/>
        <pc:sldMkLst>
          <pc:docMk/>
          <pc:sldMk cId="3640721391" sldId="273"/>
        </pc:sldMkLst>
        <pc:picChg chg="add">
          <ac:chgData name="Nisha McKenzie" userId="1909bcc06cf74e81" providerId="LiveId" clId="{0156CEF7-A438-4093-8027-FA20E618399C}" dt="2023-05-22T15:04:49.419" v="36"/>
          <ac:picMkLst>
            <pc:docMk/>
            <pc:sldMk cId="3640721391" sldId="273"/>
            <ac:picMk id="8194" creationId="{A9EBE6AD-91D7-E002-76B2-30EF8CCF2B5C}"/>
          </ac:picMkLst>
        </pc:picChg>
      </pc:sldChg>
      <pc:sldChg chg="addSp new">
        <pc:chgData name="Nisha McKenzie" userId="1909bcc06cf74e81" providerId="LiveId" clId="{0156CEF7-A438-4093-8027-FA20E618399C}" dt="2023-05-22T15:05:14.228" v="37"/>
        <pc:sldMkLst>
          <pc:docMk/>
          <pc:sldMk cId="305253248" sldId="274"/>
        </pc:sldMkLst>
        <pc:picChg chg="add">
          <ac:chgData name="Nisha McKenzie" userId="1909bcc06cf74e81" providerId="LiveId" clId="{0156CEF7-A438-4093-8027-FA20E618399C}" dt="2023-05-22T15:05:14.228" v="37"/>
          <ac:picMkLst>
            <pc:docMk/>
            <pc:sldMk cId="305253248" sldId="274"/>
            <ac:picMk id="9218" creationId="{D1C27B0D-C078-A00A-127E-DFAE517076C5}"/>
          </ac:picMkLst>
        </pc:picChg>
      </pc:sldChg>
      <pc:sldChg chg="addSp new mod">
        <pc:chgData name="Nisha McKenzie" userId="1909bcc06cf74e81" providerId="LiveId" clId="{0156CEF7-A438-4093-8027-FA20E618399C}" dt="2023-05-22T15:07:02.689" v="38" actId="22"/>
        <pc:sldMkLst>
          <pc:docMk/>
          <pc:sldMk cId="990319668" sldId="275"/>
        </pc:sldMkLst>
        <pc:picChg chg="add">
          <ac:chgData name="Nisha McKenzie" userId="1909bcc06cf74e81" providerId="LiveId" clId="{0156CEF7-A438-4093-8027-FA20E618399C}" dt="2023-05-22T15:07:02.689" v="38" actId="22"/>
          <ac:picMkLst>
            <pc:docMk/>
            <pc:sldMk cId="990319668" sldId="275"/>
            <ac:picMk id="3" creationId="{8E98A83A-C9D1-9AF5-4D3B-8AF255C45C89}"/>
          </ac:picMkLst>
        </pc:picChg>
      </pc:sldChg>
      <pc:sldChg chg="addSp new">
        <pc:chgData name="Nisha McKenzie" userId="1909bcc06cf74e81" providerId="LiveId" clId="{0156CEF7-A438-4093-8027-FA20E618399C}" dt="2023-05-22T15:07:56.923" v="39"/>
        <pc:sldMkLst>
          <pc:docMk/>
          <pc:sldMk cId="2879977101" sldId="276"/>
        </pc:sldMkLst>
        <pc:picChg chg="add">
          <ac:chgData name="Nisha McKenzie" userId="1909bcc06cf74e81" providerId="LiveId" clId="{0156CEF7-A438-4093-8027-FA20E618399C}" dt="2023-05-22T15:07:56.923" v="39"/>
          <ac:picMkLst>
            <pc:docMk/>
            <pc:sldMk cId="2879977101" sldId="276"/>
            <ac:picMk id="10242" creationId="{4A7F1A73-DFE4-73C3-C79F-45F73B5AF323}"/>
          </ac:picMkLst>
        </pc:picChg>
      </pc:sldChg>
      <pc:sldChg chg="addSp new mod">
        <pc:chgData name="Nisha McKenzie" userId="1909bcc06cf74e81" providerId="LiveId" clId="{0156CEF7-A438-4093-8027-FA20E618399C}" dt="2023-05-22T15:08:07.958" v="40" actId="22"/>
        <pc:sldMkLst>
          <pc:docMk/>
          <pc:sldMk cId="2322104929" sldId="277"/>
        </pc:sldMkLst>
        <pc:picChg chg="add">
          <ac:chgData name="Nisha McKenzie" userId="1909bcc06cf74e81" providerId="LiveId" clId="{0156CEF7-A438-4093-8027-FA20E618399C}" dt="2023-05-22T15:08:07.958" v="40" actId="22"/>
          <ac:picMkLst>
            <pc:docMk/>
            <pc:sldMk cId="2322104929" sldId="277"/>
            <ac:picMk id="3" creationId="{773A1139-77B0-EE23-3E71-1AEDD8DE6F8D}"/>
          </ac:picMkLst>
        </pc:picChg>
      </pc:sldChg>
      <pc:sldChg chg="addSp new">
        <pc:chgData name="Nisha McKenzie" userId="1909bcc06cf74e81" providerId="LiveId" clId="{0156CEF7-A438-4093-8027-FA20E618399C}" dt="2023-05-22T15:08:55.088" v="42"/>
        <pc:sldMkLst>
          <pc:docMk/>
          <pc:sldMk cId="363557826" sldId="278"/>
        </pc:sldMkLst>
        <pc:picChg chg="add">
          <ac:chgData name="Nisha McKenzie" userId="1909bcc06cf74e81" providerId="LiveId" clId="{0156CEF7-A438-4093-8027-FA20E618399C}" dt="2023-05-22T15:08:55.088" v="42"/>
          <ac:picMkLst>
            <pc:docMk/>
            <pc:sldMk cId="363557826" sldId="278"/>
            <ac:picMk id="11266" creationId="{02FDBC39-1942-BC9B-B2B0-C40E1218B827}"/>
          </ac:picMkLst>
        </pc:picChg>
      </pc:sldChg>
      <pc:sldChg chg="addSp new mod">
        <pc:chgData name="Nisha McKenzie" userId="1909bcc06cf74e81" providerId="LiveId" clId="{0156CEF7-A438-4093-8027-FA20E618399C}" dt="2023-05-22T15:09:10.025" v="43" actId="22"/>
        <pc:sldMkLst>
          <pc:docMk/>
          <pc:sldMk cId="3545159203" sldId="279"/>
        </pc:sldMkLst>
        <pc:picChg chg="add">
          <ac:chgData name="Nisha McKenzie" userId="1909bcc06cf74e81" providerId="LiveId" clId="{0156CEF7-A438-4093-8027-FA20E618399C}" dt="2023-05-22T15:09:10.025" v="43" actId="22"/>
          <ac:picMkLst>
            <pc:docMk/>
            <pc:sldMk cId="3545159203" sldId="279"/>
            <ac:picMk id="3" creationId="{E5450D18-5A28-7AF4-B50F-E29DFD77D7E0}"/>
          </ac:picMkLst>
        </pc:picChg>
      </pc:sldChg>
      <pc:sldChg chg="addSp new mod">
        <pc:chgData name="Nisha McKenzie" userId="1909bcc06cf74e81" providerId="LiveId" clId="{0156CEF7-A438-4093-8027-FA20E618399C}" dt="2023-05-22T15:09:32.816" v="44" actId="22"/>
        <pc:sldMkLst>
          <pc:docMk/>
          <pc:sldMk cId="1059906252" sldId="280"/>
        </pc:sldMkLst>
        <pc:picChg chg="add">
          <ac:chgData name="Nisha McKenzie" userId="1909bcc06cf74e81" providerId="LiveId" clId="{0156CEF7-A438-4093-8027-FA20E618399C}" dt="2023-05-22T15:09:32.816" v="44" actId="22"/>
          <ac:picMkLst>
            <pc:docMk/>
            <pc:sldMk cId="1059906252" sldId="280"/>
            <ac:picMk id="3" creationId="{F54A67B4-3A21-D0A2-A401-D5D0E63571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2A122-D0A0-CA0A-FF42-99CAE3B8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9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2EDF06-980B-1AD1-127C-866875292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5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94E3635-75AB-8ED3-BC6F-ECF31DCA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4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06CF55E-3585-2E91-347F-39B342B86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4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B0AFE7F-8608-8546-6F34-90EC3C8F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8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912081E-4A31-DA4B-1A80-BDAD7147B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4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4FB66DE-1CF8-2153-85E6-9E1FA392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6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96DDF0B-3FEA-9159-80D8-7F8722F6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7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9EBE6AD-91D7-E002-76B2-30EF8CCF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2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1C27B0D-C078-A00A-127E-DFAE51707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A83A-C9D1-9AF5-4D3B-8AF255C45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19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A7F1A73-DFE4-73C3-C79F-45F73B5A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77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A1139-77B0-EE23-3E71-1AEDD8DE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4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2FDBC39-1942-BC9B-B2B0-C40E1218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7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450D18-5A28-7AF4-B50F-E29DFD77D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59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A67B4-3A21-D0A2-A401-D5D0E6357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0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0F0F8-F746-B37F-E9E8-516E9C6AF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245" y="2015959"/>
            <a:ext cx="1762371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6BB9E-8C3D-5B4A-FBA4-FAB5D6AE2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20031"/>
            <a:ext cx="1752845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638D1-C191-8373-D687-FD0785BAD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1B68FA-C661-1845-0DE4-27BE1006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8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14B67-90AD-C31B-64F1-067641B60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6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4A692-56B6-E523-3136-E21A57CEF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EFE8A-E0EF-CF94-2FBC-97B0BC8C8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10206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2023-05-22T15:09:41Z</dcterms:modified>
</cp:coreProperties>
</file>