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DB751-A54F-4B61-9DE8-52D60AD04EF9}" v="13" dt="2023-05-26T14:21:54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C6ADB751-A54F-4B61-9DE8-52D60AD04EF9}"/>
    <pc:docChg chg="addSld modSld">
      <pc:chgData name="Nisha McKenzie" userId="1909bcc06cf74e81" providerId="LiveId" clId="{C6ADB751-A54F-4B61-9DE8-52D60AD04EF9}" dt="2023-05-26T14:22:13.608" v="44" actId="22"/>
      <pc:docMkLst>
        <pc:docMk/>
      </pc:docMkLst>
      <pc:sldChg chg="addSp modSp mod">
        <pc:chgData name="Nisha McKenzie" userId="1909bcc06cf74e81" providerId="LiveId" clId="{C6ADB751-A54F-4B61-9DE8-52D60AD04EF9}" dt="2023-05-26T14:12:57.085" v="1" actId="1076"/>
        <pc:sldMkLst>
          <pc:docMk/>
          <pc:sldMk cId="2540173304" sldId="258"/>
        </pc:sldMkLst>
        <pc:picChg chg="add mod">
          <ac:chgData name="Nisha McKenzie" userId="1909bcc06cf74e81" providerId="LiveId" clId="{C6ADB751-A54F-4B61-9DE8-52D60AD04EF9}" dt="2023-05-26T14:12:57.085" v="1" actId="1076"/>
          <ac:picMkLst>
            <pc:docMk/>
            <pc:sldMk cId="2540173304" sldId="258"/>
            <ac:picMk id="3" creationId="{D4B05353-EAE9-0E9B-55D8-CBAB4FA41733}"/>
          </ac:picMkLst>
        </pc:picChg>
      </pc:sldChg>
      <pc:sldChg chg="addSp modSp mod">
        <pc:chgData name="Nisha McKenzie" userId="1909bcc06cf74e81" providerId="LiveId" clId="{C6ADB751-A54F-4B61-9DE8-52D60AD04EF9}" dt="2023-05-26T14:13:59.795" v="5" actId="1076"/>
        <pc:sldMkLst>
          <pc:docMk/>
          <pc:sldMk cId="4133966728" sldId="259"/>
        </pc:sldMkLst>
        <pc:picChg chg="add mod">
          <ac:chgData name="Nisha McKenzie" userId="1909bcc06cf74e81" providerId="LiveId" clId="{C6ADB751-A54F-4B61-9DE8-52D60AD04EF9}" dt="2023-05-26T14:13:43.619" v="3" actId="1076"/>
          <ac:picMkLst>
            <pc:docMk/>
            <pc:sldMk cId="4133966728" sldId="259"/>
            <ac:picMk id="3" creationId="{94047639-521E-BA5D-9755-0A30F8E43719}"/>
          </ac:picMkLst>
        </pc:picChg>
        <pc:picChg chg="add mod">
          <ac:chgData name="Nisha McKenzie" userId="1909bcc06cf74e81" providerId="LiveId" clId="{C6ADB751-A54F-4B61-9DE8-52D60AD04EF9}" dt="2023-05-26T14:13:59.795" v="5" actId="1076"/>
          <ac:picMkLst>
            <pc:docMk/>
            <pc:sldMk cId="4133966728" sldId="259"/>
            <ac:picMk id="5" creationId="{EBC98541-AD0C-37BB-E909-62A6987ADE32}"/>
          </ac:picMkLst>
        </pc:picChg>
      </pc:sldChg>
      <pc:sldChg chg="addSp mod">
        <pc:chgData name="Nisha McKenzie" userId="1909bcc06cf74e81" providerId="LiveId" clId="{C6ADB751-A54F-4B61-9DE8-52D60AD04EF9}" dt="2023-05-26T14:14:52.280" v="25" actId="22"/>
        <pc:sldMkLst>
          <pc:docMk/>
          <pc:sldMk cId="3048669119" sldId="260"/>
        </pc:sldMkLst>
        <pc:picChg chg="add">
          <ac:chgData name="Nisha McKenzie" userId="1909bcc06cf74e81" providerId="LiveId" clId="{C6ADB751-A54F-4B61-9DE8-52D60AD04EF9}" dt="2023-05-26T14:14:52.280" v="25" actId="22"/>
          <ac:picMkLst>
            <pc:docMk/>
            <pc:sldMk cId="3048669119" sldId="260"/>
            <ac:picMk id="3" creationId="{84BB0BDD-FA4B-C3A3-AEBB-DA1686FE5A97}"/>
          </ac:picMkLst>
        </pc:picChg>
      </pc:sldChg>
      <pc:sldChg chg="addSp new mod">
        <pc:chgData name="Nisha McKenzie" userId="1909bcc06cf74e81" providerId="LiveId" clId="{C6ADB751-A54F-4B61-9DE8-52D60AD04EF9}" dt="2023-05-26T14:15:04.045" v="26" actId="22"/>
        <pc:sldMkLst>
          <pc:docMk/>
          <pc:sldMk cId="408492306" sldId="261"/>
        </pc:sldMkLst>
        <pc:picChg chg="add">
          <ac:chgData name="Nisha McKenzie" userId="1909bcc06cf74e81" providerId="LiveId" clId="{C6ADB751-A54F-4B61-9DE8-52D60AD04EF9}" dt="2023-05-26T14:15:04.045" v="26" actId="22"/>
          <ac:picMkLst>
            <pc:docMk/>
            <pc:sldMk cId="408492306" sldId="261"/>
            <ac:picMk id="3" creationId="{B7B578C8-219B-4469-DC57-287CE97F39CB}"/>
          </ac:picMkLst>
        </pc:picChg>
      </pc:sldChg>
      <pc:sldChg chg="addSp new mod">
        <pc:chgData name="Nisha McKenzie" userId="1909bcc06cf74e81" providerId="LiveId" clId="{C6ADB751-A54F-4B61-9DE8-52D60AD04EF9}" dt="2023-05-26T14:15:12.049" v="27" actId="22"/>
        <pc:sldMkLst>
          <pc:docMk/>
          <pc:sldMk cId="3917745440" sldId="262"/>
        </pc:sldMkLst>
        <pc:picChg chg="add">
          <ac:chgData name="Nisha McKenzie" userId="1909bcc06cf74e81" providerId="LiveId" clId="{C6ADB751-A54F-4B61-9DE8-52D60AD04EF9}" dt="2023-05-26T14:15:12.049" v="27" actId="22"/>
          <ac:picMkLst>
            <pc:docMk/>
            <pc:sldMk cId="3917745440" sldId="262"/>
            <ac:picMk id="3" creationId="{733754F0-45E3-7D91-EE92-319C8C39C79E}"/>
          </ac:picMkLst>
        </pc:picChg>
      </pc:sldChg>
      <pc:sldChg chg="addSp new">
        <pc:chgData name="Nisha McKenzie" userId="1909bcc06cf74e81" providerId="LiveId" clId="{C6ADB751-A54F-4B61-9DE8-52D60AD04EF9}" dt="2023-05-26T14:15:34.464" v="28"/>
        <pc:sldMkLst>
          <pc:docMk/>
          <pc:sldMk cId="1807049541" sldId="263"/>
        </pc:sldMkLst>
        <pc:picChg chg="add">
          <ac:chgData name="Nisha McKenzie" userId="1909bcc06cf74e81" providerId="LiveId" clId="{C6ADB751-A54F-4B61-9DE8-52D60AD04EF9}" dt="2023-05-26T14:15:34.464" v="28"/>
          <ac:picMkLst>
            <pc:docMk/>
            <pc:sldMk cId="1807049541" sldId="263"/>
            <ac:picMk id="1026" creationId="{A86BF05F-069D-DB05-CC53-10A059364DE1}"/>
          </ac:picMkLst>
        </pc:picChg>
      </pc:sldChg>
      <pc:sldChg chg="addSp new mod">
        <pc:chgData name="Nisha McKenzie" userId="1909bcc06cf74e81" providerId="LiveId" clId="{C6ADB751-A54F-4B61-9DE8-52D60AD04EF9}" dt="2023-05-26T14:15:47.523" v="29" actId="22"/>
        <pc:sldMkLst>
          <pc:docMk/>
          <pc:sldMk cId="880621121" sldId="264"/>
        </pc:sldMkLst>
        <pc:picChg chg="add">
          <ac:chgData name="Nisha McKenzie" userId="1909bcc06cf74e81" providerId="LiveId" clId="{C6ADB751-A54F-4B61-9DE8-52D60AD04EF9}" dt="2023-05-26T14:15:47.523" v="29" actId="22"/>
          <ac:picMkLst>
            <pc:docMk/>
            <pc:sldMk cId="880621121" sldId="264"/>
            <ac:picMk id="3" creationId="{69DBE8FA-1A76-08C4-24A8-C95B970AA46E}"/>
          </ac:picMkLst>
        </pc:picChg>
      </pc:sldChg>
      <pc:sldChg chg="addSp new mod">
        <pc:chgData name="Nisha McKenzie" userId="1909bcc06cf74e81" providerId="LiveId" clId="{C6ADB751-A54F-4B61-9DE8-52D60AD04EF9}" dt="2023-05-26T14:15:59.215" v="30" actId="22"/>
        <pc:sldMkLst>
          <pc:docMk/>
          <pc:sldMk cId="3151587814" sldId="265"/>
        </pc:sldMkLst>
        <pc:picChg chg="add">
          <ac:chgData name="Nisha McKenzie" userId="1909bcc06cf74e81" providerId="LiveId" clId="{C6ADB751-A54F-4B61-9DE8-52D60AD04EF9}" dt="2023-05-26T14:15:59.215" v="30" actId="22"/>
          <ac:picMkLst>
            <pc:docMk/>
            <pc:sldMk cId="3151587814" sldId="265"/>
            <ac:picMk id="3" creationId="{98CBEA1D-5E09-9738-D3A7-BDA8D2599C67}"/>
          </ac:picMkLst>
        </pc:picChg>
      </pc:sldChg>
      <pc:sldChg chg="addSp new">
        <pc:chgData name="Nisha McKenzie" userId="1909bcc06cf74e81" providerId="LiveId" clId="{C6ADB751-A54F-4B61-9DE8-52D60AD04EF9}" dt="2023-05-26T14:16:20.565" v="31"/>
        <pc:sldMkLst>
          <pc:docMk/>
          <pc:sldMk cId="1148889505" sldId="266"/>
        </pc:sldMkLst>
        <pc:picChg chg="add">
          <ac:chgData name="Nisha McKenzie" userId="1909bcc06cf74e81" providerId="LiveId" clId="{C6ADB751-A54F-4B61-9DE8-52D60AD04EF9}" dt="2023-05-26T14:16:20.565" v="31"/>
          <ac:picMkLst>
            <pc:docMk/>
            <pc:sldMk cId="1148889505" sldId="266"/>
            <ac:picMk id="2050" creationId="{FE3B7BB7-0843-C71A-1661-C900C9475A1D}"/>
          </ac:picMkLst>
        </pc:picChg>
      </pc:sldChg>
      <pc:sldChg chg="addSp new">
        <pc:chgData name="Nisha McKenzie" userId="1909bcc06cf74e81" providerId="LiveId" clId="{C6ADB751-A54F-4B61-9DE8-52D60AD04EF9}" dt="2023-05-26T14:16:42.961" v="32"/>
        <pc:sldMkLst>
          <pc:docMk/>
          <pc:sldMk cId="3682522145" sldId="267"/>
        </pc:sldMkLst>
        <pc:picChg chg="add">
          <ac:chgData name="Nisha McKenzie" userId="1909bcc06cf74e81" providerId="LiveId" clId="{C6ADB751-A54F-4B61-9DE8-52D60AD04EF9}" dt="2023-05-26T14:16:42.961" v="32"/>
          <ac:picMkLst>
            <pc:docMk/>
            <pc:sldMk cId="3682522145" sldId="267"/>
            <ac:picMk id="3074" creationId="{A4918698-8AA9-9BA6-4FA8-A5FE6D7B26C6}"/>
          </ac:picMkLst>
        </pc:picChg>
      </pc:sldChg>
      <pc:sldChg chg="addSp new">
        <pc:chgData name="Nisha McKenzie" userId="1909bcc06cf74e81" providerId="LiveId" clId="{C6ADB751-A54F-4B61-9DE8-52D60AD04EF9}" dt="2023-05-26T14:17:04.624" v="33"/>
        <pc:sldMkLst>
          <pc:docMk/>
          <pc:sldMk cId="1543859089" sldId="268"/>
        </pc:sldMkLst>
        <pc:picChg chg="add">
          <ac:chgData name="Nisha McKenzie" userId="1909bcc06cf74e81" providerId="LiveId" clId="{C6ADB751-A54F-4B61-9DE8-52D60AD04EF9}" dt="2023-05-26T14:17:04.624" v="33"/>
          <ac:picMkLst>
            <pc:docMk/>
            <pc:sldMk cId="1543859089" sldId="268"/>
            <ac:picMk id="4098" creationId="{08DCF561-B4C9-2563-D101-3B88BEB98E49}"/>
          </ac:picMkLst>
        </pc:picChg>
      </pc:sldChg>
      <pc:sldChg chg="addSp new">
        <pc:chgData name="Nisha McKenzie" userId="1909bcc06cf74e81" providerId="LiveId" clId="{C6ADB751-A54F-4B61-9DE8-52D60AD04EF9}" dt="2023-05-26T14:20:37.196" v="34"/>
        <pc:sldMkLst>
          <pc:docMk/>
          <pc:sldMk cId="3973650523" sldId="269"/>
        </pc:sldMkLst>
        <pc:picChg chg="add">
          <ac:chgData name="Nisha McKenzie" userId="1909bcc06cf74e81" providerId="LiveId" clId="{C6ADB751-A54F-4B61-9DE8-52D60AD04EF9}" dt="2023-05-26T14:20:37.196" v="34"/>
          <ac:picMkLst>
            <pc:docMk/>
            <pc:sldMk cId="3973650523" sldId="269"/>
            <ac:picMk id="5122" creationId="{AD7EF69C-ED19-D7C4-B4F9-A99EB175E828}"/>
          </ac:picMkLst>
        </pc:picChg>
      </pc:sldChg>
      <pc:sldChg chg="addSp new">
        <pc:chgData name="Nisha McKenzie" userId="1909bcc06cf74e81" providerId="LiveId" clId="{C6ADB751-A54F-4B61-9DE8-52D60AD04EF9}" dt="2023-05-26T14:20:46.300" v="35"/>
        <pc:sldMkLst>
          <pc:docMk/>
          <pc:sldMk cId="1678349505" sldId="270"/>
        </pc:sldMkLst>
        <pc:picChg chg="add">
          <ac:chgData name="Nisha McKenzie" userId="1909bcc06cf74e81" providerId="LiveId" clId="{C6ADB751-A54F-4B61-9DE8-52D60AD04EF9}" dt="2023-05-26T14:20:46.300" v="35"/>
          <ac:picMkLst>
            <pc:docMk/>
            <pc:sldMk cId="1678349505" sldId="270"/>
            <ac:picMk id="6146" creationId="{34403E05-D898-2EFA-E792-FBD39F350999}"/>
          </ac:picMkLst>
        </pc:picChg>
      </pc:sldChg>
      <pc:sldChg chg="addSp new">
        <pc:chgData name="Nisha McKenzie" userId="1909bcc06cf74e81" providerId="LiveId" clId="{C6ADB751-A54F-4B61-9DE8-52D60AD04EF9}" dt="2023-05-26T14:20:54.726" v="36"/>
        <pc:sldMkLst>
          <pc:docMk/>
          <pc:sldMk cId="1036221605" sldId="271"/>
        </pc:sldMkLst>
        <pc:picChg chg="add">
          <ac:chgData name="Nisha McKenzie" userId="1909bcc06cf74e81" providerId="LiveId" clId="{C6ADB751-A54F-4B61-9DE8-52D60AD04EF9}" dt="2023-05-26T14:20:54.726" v="36"/>
          <ac:picMkLst>
            <pc:docMk/>
            <pc:sldMk cId="1036221605" sldId="271"/>
            <ac:picMk id="7170" creationId="{B623DB29-F2F4-07FC-CD57-74A201005DEB}"/>
          </ac:picMkLst>
        </pc:picChg>
      </pc:sldChg>
      <pc:sldChg chg="addSp new">
        <pc:chgData name="Nisha McKenzie" userId="1909bcc06cf74e81" providerId="LiveId" clId="{C6ADB751-A54F-4B61-9DE8-52D60AD04EF9}" dt="2023-05-26T14:21:05.759" v="37"/>
        <pc:sldMkLst>
          <pc:docMk/>
          <pc:sldMk cId="2122715216" sldId="272"/>
        </pc:sldMkLst>
        <pc:picChg chg="add">
          <ac:chgData name="Nisha McKenzie" userId="1909bcc06cf74e81" providerId="LiveId" clId="{C6ADB751-A54F-4B61-9DE8-52D60AD04EF9}" dt="2023-05-26T14:21:05.759" v="37"/>
          <ac:picMkLst>
            <pc:docMk/>
            <pc:sldMk cId="2122715216" sldId="272"/>
            <ac:picMk id="8194" creationId="{51141F24-11BE-8841-8E18-AB5131BE6A97}"/>
          </ac:picMkLst>
        </pc:picChg>
      </pc:sldChg>
      <pc:sldChg chg="addSp new">
        <pc:chgData name="Nisha McKenzie" userId="1909bcc06cf74e81" providerId="LiveId" clId="{C6ADB751-A54F-4B61-9DE8-52D60AD04EF9}" dt="2023-05-26T14:21:14.640" v="38"/>
        <pc:sldMkLst>
          <pc:docMk/>
          <pc:sldMk cId="1236152774" sldId="273"/>
        </pc:sldMkLst>
        <pc:picChg chg="add">
          <ac:chgData name="Nisha McKenzie" userId="1909bcc06cf74e81" providerId="LiveId" clId="{C6ADB751-A54F-4B61-9DE8-52D60AD04EF9}" dt="2023-05-26T14:21:14.640" v="38"/>
          <ac:picMkLst>
            <pc:docMk/>
            <pc:sldMk cId="1236152774" sldId="273"/>
            <ac:picMk id="9218" creationId="{528BEE10-7718-F7E0-8699-D72F20761120}"/>
          </ac:picMkLst>
        </pc:picChg>
      </pc:sldChg>
      <pc:sldChg chg="addSp new">
        <pc:chgData name="Nisha McKenzie" userId="1909bcc06cf74e81" providerId="LiveId" clId="{C6ADB751-A54F-4B61-9DE8-52D60AD04EF9}" dt="2023-05-26T14:21:26.008" v="39"/>
        <pc:sldMkLst>
          <pc:docMk/>
          <pc:sldMk cId="989048244" sldId="274"/>
        </pc:sldMkLst>
        <pc:picChg chg="add">
          <ac:chgData name="Nisha McKenzie" userId="1909bcc06cf74e81" providerId="LiveId" clId="{C6ADB751-A54F-4B61-9DE8-52D60AD04EF9}" dt="2023-05-26T14:21:26.008" v="39"/>
          <ac:picMkLst>
            <pc:docMk/>
            <pc:sldMk cId="989048244" sldId="274"/>
            <ac:picMk id="10242" creationId="{0BA3C350-DC7B-82CE-85F4-DDAE38B9F6BE}"/>
          </ac:picMkLst>
        </pc:picChg>
      </pc:sldChg>
      <pc:sldChg chg="addSp new">
        <pc:chgData name="Nisha McKenzie" userId="1909bcc06cf74e81" providerId="LiveId" clId="{C6ADB751-A54F-4B61-9DE8-52D60AD04EF9}" dt="2023-05-26T14:21:35.323" v="40"/>
        <pc:sldMkLst>
          <pc:docMk/>
          <pc:sldMk cId="5541745" sldId="275"/>
        </pc:sldMkLst>
        <pc:picChg chg="add">
          <ac:chgData name="Nisha McKenzie" userId="1909bcc06cf74e81" providerId="LiveId" clId="{C6ADB751-A54F-4B61-9DE8-52D60AD04EF9}" dt="2023-05-26T14:21:35.323" v="40"/>
          <ac:picMkLst>
            <pc:docMk/>
            <pc:sldMk cId="5541745" sldId="275"/>
            <ac:picMk id="11266" creationId="{EAC0C57F-519F-3F9E-2F5E-45671E7BC1C6}"/>
          </ac:picMkLst>
        </pc:picChg>
      </pc:sldChg>
      <pc:sldChg chg="addSp new">
        <pc:chgData name="Nisha McKenzie" userId="1909bcc06cf74e81" providerId="LiveId" clId="{C6ADB751-A54F-4B61-9DE8-52D60AD04EF9}" dt="2023-05-26T14:21:46.405" v="41"/>
        <pc:sldMkLst>
          <pc:docMk/>
          <pc:sldMk cId="228877478" sldId="276"/>
        </pc:sldMkLst>
        <pc:picChg chg="add">
          <ac:chgData name="Nisha McKenzie" userId="1909bcc06cf74e81" providerId="LiveId" clId="{C6ADB751-A54F-4B61-9DE8-52D60AD04EF9}" dt="2023-05-26T14:21:46.405" v="41"/>
          <ac:picMkLst>
            <pc:docMk/>
            <pc:sldMk cId="228877478" sldId="276"/>
            <ac:picMk id="12290" creationId="{3A10D42F-CBB8-62DD-5497-787EC9BB0F2C}"/>
          </ac:picMkLst>
        </pc:picChg>
      </pc:sldChg>
      <pc:sldChg chg="addSp new">
        <pc:chgData name="Nisha McKenzie" userId="1909bcc06cf74e81" providerId="LiveId" clId="{C6ADB751-A54F-4B61-9DE8-52D60AD04EF9}" dt="2023-05-26T14:21:54.571" v="42"/>
        <pc:sldMkLst>
          <pc:docMk/>
          <pc:sldMk cId="1594389776" sldId="277"/>
        </pc:sldMkLst>
        <pc:picChg chg="add">
          <ac:chgData name="Nisha McKenzie" userId="1909bcc06cf74e81" providerId="LiveId" clId="{C6ADB751-A54F-4B61-9DE8-52D60AD04EF9}" dt="2023-05-26T14:21:54.571" v="42"/>
          <ac:picMkLst>
            <pc:docMk/>
            <pc:sldMk cId="1594389776" sldId="277"/>
            <ac:picMk id="13314" creationId="{E4F3A233-0E36-743E-8C52-FB18B27AA54C}"/>
          </ac:picMkLst>
        </pc:picChg>
      </pc:sldChg>
      <pc:sldChg chg="addSp new mod">
        <pc:chgData name="Nisha McKenzie" userId="1909bcc06cf74e81" providerId="LiveId" clId="{C6ADB751-A54F-4B61-9DE8-52D60AD04EF9}" dt="2023-05-26T14:22:02.310" v="43" actId="22"/>
        <pc:sldMkLst>
          <pc:docMk/>
          <pc:sldMk cId="3318213405" sldId="278"/>
        </pc:sldMkLst>
        <pc:picChg chg="add">
          <ac:chgData name="Nisha McKenzie" userId="1909bcc06cf74e81" providerId="LiveId" clId="{C6ADB751-A54F-4B61-9DE8-52D60AD04EF9}" dt="2023-05-26T14:22:02.310" v="43" actId="22"/>
          <ac:picMkLst>
            <pc:docMk/>
            <pc:sldMk cId="3318213405" sldId="278"/>
            <ac:picMk id="3" creationId="{D63D5A05-7589-6B3D-3174-E029C101776E}"/>
          </ac:picMkLst>
        </pc:picChg>
      </pc:sldChg>
      <pc:sldChg chg="addSp new mod">
        <pc:chgData name="Nisha McKenzie" userId="1909bcc06cf74e81" providerId="LiveId" clId="{C6ADB751-A54F-4B61-9DE8-52D60AD04EF9}" dt="2023-05-26T14:22:13.608" v="44" actId="22"/>
        <pc:sldMkLst>
          <pc:docMk/>
          <pc:sldMk cId="626520010" sldId="279"/>
        </pc:sldMkLst>
        <pc:picChg chg="add">
          <ac:chgData name="Nisha McKenzie" userId="1909bcc06cf74e81" providerId="LiveId" clId="{C6ADB751-A54F-4B61-9DE8-52D60AD04EF9}" dt="2023-05-26T14:22:13.608" v="44" actId="22"/>
          <ac:picMkLst>
            <pc:docMk/>
            <pc:sldMk cId="626520010" sldId="279"/>
            <ac:picMk id="3" creationId="{462F0588-8358-256C-590F-8351FBC3D9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BEA1D-5E09-9738-D3A7-BDA8D259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E3B7BB7-0843-C71A-1661-C900C947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8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918698-8AA9-9BA6-4FA8-A5FE6D7B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2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8DCF561-B4C9-2563-D101-3B88BEB9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5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D7EF69C-ED19-D7C4-B4F9-A99EB175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5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4403E05-D898-2EFA-E792-FBD39F35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4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623DB29-F2F4-07FC-CD57-74A20100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2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1141F24-11BE-8841-8E18-AB5131BE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1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28BEE10-7718-F7E0-8699-D72F2076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5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BA3C350-DC7B-82CE-85F4-DDAE38B9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4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AC0C57F-519F-3F9E-2F5E-45671E7B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A10D42F-CBB8-62DD-5497-787EC9BB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4F3A233-0E36-743E-8C52-FB18B27A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89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D5A05-7589-6B3D-3174-E029C101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F0588-8358-256C-590F-8351FBC3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2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05353-EAE9-0E9B-55D8-CBAB4FA41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44" y="2015058"/>
            <a:ext cx="1648055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47639-521E-BA5D-9755-0A30F8E43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0836"/>
            <a:ext cx="1714739" cy="295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98541-AD0C-37BB-E909-62A6987AD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00" y="1256152"/>
            <a:ext cx="1933845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B0BDD-FA4B-C3A3-AEBB-DA1686FE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578C8-219B-4469-DC57-287CE97F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754F0-45E3-7D91-EE92-319C8C39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86BF05F-069D-DB05-CC53-10A05936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4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BE8FA-1A76-08C4-24A8-C95B970A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2023-05-26T14:22:13Z</dcterms:modified>
</cp:coreProperties>
</file>