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75" autoAdjust="0"/>
    <p:restoredTop sz="94660"/>
  </p:normalViewPr>
  <p:slideViewPr>
    <p:cSldViewPr snapToGrid="0">
      <p:cViewPr varScale="1">
        <p:scale>
          <a:sx n="99" d="100"/>
          <a:sy n="99" d="100"/>
        </p:scale>
        <p:origin x="208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44E53-E3F4-134E-B2EF-AD5C66FBED9E}" type="datetimeFigureOut">
              <a:rPr lang="en-US" smtClean="0"/>
              <a:t>11/3/23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50774-867F-B940-88FA-D417CFE6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7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A4E68-2EE2-4ACD-A041-F3643EE70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6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2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412457-5E64-8002-B439-DC5241741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32D011-13A6-8E33-A913-BEBA45485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3077766-5D8C-ABBF-60ED-CF267FF21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C26D6BA-FE8C-D8DB-F319-90720DE54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099" y="586967"/>
            <a:ext cx="546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0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B2187F-5F3E-60E6-D551-687348FE6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F03E8C-6140-5B2F-46F9-C14C0CD9A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695C7AB-60DE-D405-7463-AA612BC57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53" y="597781"/>
            <a:ext cx="56515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13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58AD50-2638-B684-8E87-FD39A3DF7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833B94-239B-DC17-A5A8-E5EE9DF7B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F485B3C-A2E7-B34B-9CE1-F8A97AAE3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842" y="573324"/>
            <a:ext cx="545813" cy="55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915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EB8EAD-C817-8011-B904-C035BABC8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5E6B69-9378-221B-B14D-742D26B00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8802822-4FB4-0C6D-0D8F-41B60CBBC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782" y="610480"/>
            <a:ext cx="575524" cy="57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794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40E5D-0C2A-9814-77C1-57D6F22CC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78BFE-0908-4798-E67D-55033CCC6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6439E2E-124A-407A-66E3-F21E0AB7E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73" y="586023"/>
            <a:ext cx="5461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13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2B67DA-E172-AA82-77EB-DB0889495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5C3EAB-B834-9E51-78F1-85E080E7A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C9F71BF-E05C-8E73-B891-B217BEA42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580" y="528056"/>
            <a:ext cx="552450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426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67F6ED-4B5D-C24E-92DF-E5A27DB3C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CBF89AC-FAC5-96FB-3D1C-5A6283DFF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67" y="580617"/>
            <a:ext cx="5461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690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CC04AA-C921-4A9D-4061-B8DD416F3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EE80D71-9A2B-1E15-6C13-EA1B22B8F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418068B-C579-3B99-A19A-7367B429B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67" y="541699"/>
            <a:ext cx="558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89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AD92DF-412F-A25A-37A0-E4B10EA61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E650EAC-E6D0-1A90-7D14-C31F6CB6A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4198D75-6A09-1D1A-6E84-3DA166B9EE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0B3CA19-D601-CC28-C360-EFB358D09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660" y="528056"/>
            <a:ext cx="485933" cy="48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370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FBD8C4-16D3-E382-3435-981B41800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EB75A6A-8F0D-92F6-7BD3-F1EBD15BB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2ABC15E-4E82-EB57-4F67-559EB99E2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742" y="527596"/>
            <a:ext cx="592865" cy="59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56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BDF89E-D39D-BC23-4A41-100AC8B6C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AA3EDF3-17B5-2960-DC2E-02A7FBC71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45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1820CF-FB17-6ED2-4A37-73F926D26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9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552E2-080F-0724-DDEC-EB29329A5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804" y="1997805"/>
            <a:ext cx="1725845" cy="2560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785B0F-D3C7-EB0B-338F-E6C5DB72077D}"/>
              </a:ext>
            </a:extLst>
          </p:cNvPr>
          <p:cNvSpPr txBox="1"/>
          <p:nvPr/>
        </p:nvSpPr>
        <p:spPr>
          <a:xfrm>
            <a:off x="1792025" y="1997805"/>
            <a:ext cx="419191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Delta Math Course 1 - Fall - Grade 6 Geometry Readiness</a:t>
            </a:r>
          </a:p>
        </p:txBody>
      </p:sp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449CA8-9F0C-B25A-098E-83DE8FA95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61193"/>
            <a:ext cx="1762371" cy="4763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A1E91D-D446-6096-A48B-6C1BFC019C2A}"/>
              </a:ext>
            </a:extLst>
          </p:cNvPr>
          <p:cNvSpPr txBox="1"/>
          <p:nvPr/>
        </p:nvSpPr>
        <p:spPr>
          <a:xfrm>
            <a:off x="3432411" y="983566"/>
            <a:ext cx="4620668" cy="707886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Delta Math Course 1 - Fall - Grade 6 Geometry Readiness</a:t>
            </a:r>
          </a:p>
        </p:txBody>
      </p:sp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1E0E19-B8AA-22DB-80FF-340AA681A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C257B9A-7077-E7A9-0509-12B01DDF5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102" y="600484"/>
            <a:ext cx="522146" cy="52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34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EB479-7963-E252-134F-E53279956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029B3B-7CD6-8C18-A91A-6F8AF0DE6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DF8E452-D2A1-F72C-2E33-28AA8604C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FAAFCA1-148E-A5D4-F73F-BDF784C95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618" y="536167"/>
            <a:ext cx="57785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65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94DA1A-F37A-854A-3141-9461385E8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87FF17-EE30-358B-614D-A7012CC02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93219D1-7A96-A1BF-08BD-84D9B378E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157" y="509006"/>
            <a:ext cx="405437" cy="4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62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2625F-0A22-C1EA-4491-4B708C7CF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9AE698D-581B-B353-FE04-C5D3F3FF5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966" y="597781"/>
            <a:ext cx="558282" cy="55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487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DB56F3-6AD9-8180-8ABD-38AC9FAA9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C35B91-A519-BC1A-AAD7-BD7C8B6E6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98AE9B5-F33A-E39F-454A-56A60B4B7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53" y="542516"/>
            <a:ext cx="5842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48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28026</TotalTime>
  <Words>22</Words>
  <Application>Microsoft Macintosh PowerPoint</Application>
  <PresentationFormat>Widescreen</PresentationFormat>
  <Paragraphs>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Mike Klavon</cp:lastModifiedBy>
  <cp:revision>20</cp:revision>
  <dcterms:created xsi:type="dcterms:W3CDTF">2023-04-25T15:29:09Z</dcterms:created>
  <dcterms:modified xsi:type="dcterms:W3CDTF">2023-11-04T01:34:26Z</dcterms:modified>
</cp:coreProperties>
</file>