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68407A-4AF5-470D-8F03-E9D5B4D5C622}" v="20" dt="2023-06-07T19:28:26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244" y="-4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00E84C31-60E2-8720-00FF-D9242005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40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F64EDCC-C0C1-EFAF-5440-47F3916AC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356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08B2714-CBA8-444B-F231-5F855ED30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751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98C190E6-FBD0-A0AB-6E12-7B10B8532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278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A26A04AB-FFBD-53F3-506D-CB14CE60C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0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2049B726-0DA8-EAB7-BB6F-5B037165E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69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CCAD458C-5FE2-1FBB-4F96-E02B4C66E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92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2503183-0C42-4795-31DC-9EDBEEB1C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266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808DD55B-33A1-0B38-DC46-EF7C42477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677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E2C1DB4B-14F7-F910-6615-E8DE1A3C1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537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1A7012D7-9773-631C-C462-6DE0882D9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121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3CE1A00A-E1BB-1372-27FD-F6D39DD5D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642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91658F9D-94E3-5CD0-A1C1-259021541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05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9E8176-4756-A518-9A67-2C9095CCF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54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A12159-50A1-A910-DFF6-A0BD4F4FF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9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23BAB-1B04-DB56-538E-468BC56A9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998" y="2008232"/>
            <a:ext cx="1857634" cy="2191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30E2F4-1DD9-4A90-B483-F19073BCE1AE}"/>
              </a:ext>
            </a:extLst>
          </p:cNvPr>
          <p:cNvSpPr txBox="1"/>
          <p:nvPr/>
        </p:nvSpPr>
        <p:spPr>
          <a:xfrm>
            <a:off x="3277998" y="1973792"/>
            <a:ext cx="52100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Fall</a:t>
            </a:r>
          </a:p>
        </p:txBody>
      </p:sp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6DC68E-6DB5-BEDF-634D-20E6A0EF6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58136"/>
            <a:ext cx="2172003" cy="352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D54D53-6F2D-A28F-A32E-1209771E2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419" y="1297670"/>
            <a:ext cx="1552792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3F47C0C-B23C-EBBF-89FA-7F8B6F80A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A840AD1-6534-E1EA-105E-342D47C4D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3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D02C4CE-EE24-566F-0587-5D0D2456A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914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E2C701C-2ACF-A4BE-4DA8-703AD8D67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33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0707A15-77AA-EDD0-9093-384EB058C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214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10207</TotalTime>
  <Words>1</Words>
  <Application>Microsoft Office PowerPoint</Application>
  <PresentationFormat>Widescreen</PresentationFormat>
  <Paragraphs>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Joe McKenzie</cp:lastModifiedBy>
  <cp:revision>15</cp:revision>
  <dcterms:created xsi:type="dcterms:W3CDTF">2023-04-25T15:29:09Z</dcterms:created>
  <dcterms:modified xsi:type="dcterms:W3CDTF">2023-08-24T12:44:52Z</dcterms:modified>
</cp:coreProperties>
</file>