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44E53-E3F4-134E-B2EF-AD5C66FBED9E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50774-867F-B940-88FA-D417CFE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077766-5D8C-ABBF-60ED-CF267FF21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C26D6BA-FE8C-D8DB-F319-90720DE5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A999F8-CF1A-BC30-981F-6BC45222A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95C7AB-60DE-D405-7463-AA612BC5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97781"/>
            <a:ext cx="5651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D31CA6C-D163-0D10-B1A5-A8655AA0B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F485B3C-A2E7-B34B-9CE1-F8A97AAE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4C5C96C-1B8D-015D-5D3E-4BB7EA08C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8802822-4FB4-0C6D-0D8F-41B60CBB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8EC8527-4C53-1181-739A-15905455A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6439E2E-124A-407A-66E3-F21E0AB7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B759C7A-801F-F695-68B9-062C54D8E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C9F71BF-E05C-8E73-B891-B217BEA4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34CAE37-88E8-6631-2E0F-3FFB5E3A8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CBF89AC-FAC5-96FB-3D1C-5A6283DF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68DC90C-9074-6602-0E44-1C40FCFA1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EE80D71-9A2B-1E15-6C13-EA1B22B8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418068B-C579-3B99-A19A-7367B429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F0E15D2-B85D-807C-5016-5BC58159A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E650EAC-E6D0-1A90-7D14-C31F6CB6A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4198D75-6A09-1D1A-6E84-3DA166B9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0B3CA19-D601-CC28-C360-EFB358D0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60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232725F-72DA-970D-ADE8-03E9A810A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EB75A6A-8F0D-92F6-7BD3-F1EBD15BB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2ABC15E-4E82-EB57-4F67-559EB99E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42" y="527596"/>
            <a:ext cx="592865" cy="5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72E791-8B5F-7BF1-3219-20DA510F2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AA3EDF3-17B5-2960-DC2E-02A7FBC7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51A75AA-99AE-25D1-4180-7B1A7FE72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04" y="1997805"/>
            <a:ext cx="1725845" cy="256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85B0F-D3C7-EB0B-338F-E6C5DB72077D}"/>
              </a:ext>
            </a:extLst>
          </p:cNvPr>
          <p:cNvSpPr txBox="1"/>
          <p:nvPr/>
        </p:nvSpPr>
        <p:spPr>
          <a:xfrm>
            <a:off x="1792025" y="1997805"/>
            <a:ext cx="41919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Spring - Grade 6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1E91D-D446-6096-A48B-6C1BFC019C2A}"/>
              </a:ext>
            </a:extLst>
          </p:cNvPr>
          <p:cNvSpPr txBox="1"/>
          <p:nvPr/>
        </p:nvSpPr>
        <p:spPr>
          <a:xfrm>
            <a:off x="3432411" y="983566"/>
            <a:ext cx="5055606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Spring - Grade 6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1E0E19-B8AA-22DB-80FF-340AA681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257B9A-7077-E7A9-0509-12B01DDF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ABEC1FEE-0CF9-8822-153D-29B7831A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40" y="367748"/>
            <a:ext cx="8352019" cy="588976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F10D820-EC6B-134C-8293-AF3B4C885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EB479-7963-E252-134F-E5327995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9B3B-7CD6-8C18-A91A-6F8AF0DE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DF8E452-D2A1-F72C-2E33-28AA8604C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FAAFCA1-148E-A5D4-F73F-BDF784C9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BAB4858-7EE7-B52A-CDEE-DB3AB17DA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93219D1-7A96-A1BF-08BD-84D9B378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57" y="509006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B98D20E0-2948-3804-92C0-84C5CD85C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9AE698D-581B-B353-FE04-C5D3F3FF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86AB580-A014-6BAF-BE3E-025A3E48E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98AE9B5-F33A-E39F-454A-56A60B4B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3C35A4B-7441-A53E-CC5A-C534D09D2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28078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24</cp:revision>
  <dcterms:created xsi:type="dcterms:W3CDTF">2023-04-25T15:29:09Z</dcterms:created>
  <dcterms:modified xsi:type="dcterms:W3CDTF">2024-03-29T00:41:00Z</dcterms:modified>
</cp:coreProperties>
</file>