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16.8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0 251 24575,'0'13'0,"0"2"0,0 3 0,4 17 0,6 18 0,-3 37 0,0-37 0,0-2 0,-3 31 0,2-12 0,-3-41 0,1-18 0,0-14 0,0-18 0,3-10 0,2-18 0,2-20 0,-5 11 0,-2-2 0,-4-34 0,-1 3 0,-3 60 0,-5 51 0,3 17 0,-10 17 0,0 8 0,10-9 0,2 2 0,-8 14 0,1 0 0,11 24 0,0-41 0,0-30 0,3-15 0,1-10 0,-1-8 0,10-54 0,-8 6 0,-1-5 0,4 14 0,0-4 0,-6-16 0,-3-9 0,0 12 0,4-19 0,-6 18 0,-1 7 0,4 26 0,0 45 0,-3 56 0,-1 19 0,1-36 0,-1 5 0,1 37 0,1 18 0,-1-10 0,0-15 0,1-3 0,2-7 0,0 3 0,0-9 0,0-9 0,0-9 0,3 7 0,-2-58 0,12-61 0,-2-2 0,0-10 0,0-20 0,-1-5 0,-2 29 0,-1-1 0,-1 2 0,-2-24 0,-1 9 0,0-6 0,-3 43 0,3 65 0,-3 32 0,0 48 0,-4 1 0,1-25 0,-1-2 0,-6 11 0,4 5 0,2-72 0,15-27 0,0-32 0,8-21 0,1-8 0,-12 20 0,-1-1 0,7-21 0,-2 7 0,-12 20 0,-4 49 0,-1 27 0,-6 8 0,-15 40 0,-1 0 0,3 9 0,10-35 0,17-43 0,6-37 0,8-10 0,1-9 0,2-6 0,-3 2 0,1-1 0,5-7 0,-2 3 0,-2-8 0,-6 51 0,-13 47 0,-5 16 0,4 5 0,-3 5 0,4-24 0,3-7 0,-2-24 0,1-16 0,-2-8 0,-4-39 0,3 21 0,-4-4 0,5 43 0,0 19 0,0 53 0,5 19 0,0-7 0,4-18 0,-5-56 0,-4-11 0,2-6 0,7-5 0,21-45 0,-12 8 0,-2-8 0,10-23 0,-4-3 0,-10 14 0,-2 3 0,0 10 0,-2 10 0,-5 25 0,-2 43 0,-3 74 0,-4-13 0,-4 7 0,-5 7 0,-2-1 0,6-9 0,-1-10 0,-15 6 0,26-79 0,6-18 0,9-47 0,10-6 0,1-11 0,-11 14 0,-2-4 0,2-2 0,7-9 0,1-2 0,-2 6 0,-5-6 0,-3 9-6784,9-15 6784,-13 86 0,-21 63 0,10-5 0,-1 10 0,-5 0 0,-3 8 0,2 0-246,3 4 0,3 1 1,-1 1 245,-3 7 0,0 0 0,2-8 0,1-5 0,2-7 0,-1 0 0,2-22 0,2-43 6419,4-22-6419,5-37 0,2-17 0,0-19 0,1-7 0,-1 27 0,2-2 0,-3 2 0,-1-21 0,-1 11 0,6 3 0,-14 64 1102,3 46-1102,-3 3 0,-5 47 0,2-23 0,-1 3 0,1 2 0,0-1 0,-1-3 0,2-6 0,2 1 0,0-56 0,4-45 0,2-6 0,1-7 0,0 0 0,-1-1 0,3-13 0,0 6 0,-3 0 0,-2 28 0,-4 42 0,-2 43 0,-2 20 0,3-14 0,1 3 0,-4 26 0,1-1 0,3 5 0,0-52 0,0-32 0,0-29 0,0-30 0,0-18 0,2 5 0,1-7 0,0 0 0,-1 4 0,0 1 0,1 1 0,1-28 0,1 15 0,3 32 0,-8 60 0,3 62 0,-7-2 0,3-3 0,0 2 0,-3 31 0,4-7 0,3-33 0,-2-28 0,2-16 0,-3-19 0,0-8 0,0-31 0,0-13 0,0-4 0,0-2 0,0-10 0,0 0 0,0 8 0,0 9 0,0 19 0,0 29 0,0 71 0,5-14 0,1 4 0,-2 13 0,0 0 0,2-13 0,0-4 0,-1 21 0,-5-50 0,0-11 0,4-25 0,-3-39 0,7-16 0,0 7 0,0 22 0,-4 37 0,-2 16 0,-4 2 0,2 35 0,0 13 0,4 21 0,0-21 0,2-17 0,-3-29 0,-3-10 0,-4-15 0,-5-31 0,-6-22 0,4 5 0,-3-15 0,13 39 0,-3 5 0,7 20 0,1 27 0,8 18 0,-1 50 0,-6-31 0,0 1 0,-4 43 0,-4-27 0,-2-58 0,2-25 0,3-8 0,4-27 0,-2-12 0,-6-1 0,-2-2 0,5-19 0,0 1 0,-5 13 0,-1 8 0,2 2 0,2 32 0,-1 32 0,-14 38 0,-6 16 0,2 3 0,0 8 0,-2 7 0,-2 9 0,2-6 0,-3 6 0,2-4 0,7 2 0,2-12 0,1-28 0,11-24 0,11-40 0,15-47 0,0-4 0,1-11 0,-6 13 0,-1-4 0,0 2 0,7-15 0,-4 4 0,-5-3 0,-7 35 0,-7 52 0,-5 18 0,-15 58 0,11-27 0,-1 4 0,-6 7 0,-1 1 0,9 2 0,1-6 0,-8 8 0,18-33 0,4-44 0,5-19 0,6 6 0,3-32 0,-1-14 0,-4 7 0,-2-1 0,4-13 0,-2 2 0,-5 9 0,-3 11 0,-3 24 0,-8 28 0,-13 68 0,0 1 0,-2 7 0,0-6 0,0-1 0,5 5 0,0-7 0,-10 5 0,17-59 0,3-15 0,7-31 0,8-35 0,1-8 0,-4-8 0,4-1 0,-2 6 0,-10 32 0,4 17 0,-15 66 0,-5 27 0,-3-1 0,-2 7 0,1 3 0,-1 8 0,1-8 0,0-2 0,1-5 0,3 0 0,5-14 0,10-35 0,0-4 0,0-16 0,5-56 0,5-11 0,2-10 0,-1-8 0,1-1 0,0 1 0,-1 5 0,-2 23 0,-2 13 0,-6 29 0,2 16 0,-23 64 0,0-4 0,-4 12 0,0 2-319,0 0 0,1 2 0,0 3 319,-4 13 0,0 3 0,4-6 0,5 10 0,6-14 0,5-5 0,11-37 0,-7-48 0,3-69 0,9 11 0,2-6 0,-5-2 0,3-8-230,4 11 1,3-11 0,2 1 0,-4 10 229,-1-2 0,-1 4 456,10-36 0,-4 15-456,-13 51 0,-8 43 0,-15 35 0,1 11 0,-3 5 0,-6 15 0,1-3-252,-4 10 1,0 2 251,5 1 0,-1 6 0,2-11 0,2-16 0,3-9 937,7 20-937,11-74 0,13-66 0,1 6 0,2-8 0,2-22 0,2-5 0,-4 29 0,0-2 0,-1 7 0,-1 2 0,-2 8 528,8-17-528,-14 78 0,-2-2 0,-1 17 0,-8 56 0,-5 20 0,-1-16 0,-2 4-171,4-13 1,-1 9-1,0 0 1,0-9 170,-5 16 0,1-9 0,3-9 0,2-13 0,5-29 0,4-32 0,4-32 0,14-57 0,0 22 0,5-11 0,1 1-155,-3 13 1,2 2 0,0-2 154,3-12 0,1-1 0,-3 10 333,-2 17 0,-5 12-333,-5 15 0,-16 38 0,-5 20 0,-14 30 0,0 13 0,-1 11 0,1 2 0,1 1 0,1 3 0,4-5 239,4-18 1,6-16-240,11-31 0,3-31 0,10-31 0,20-48 0,-10 21 0,2-11 0,-2 6 0,-3 1 0,-1-1 0,3-6 0,0-5 0,-9 18 0,-11 19 0,-1 0 0,-12 55 0,-7 31 0,-4 18 0,-14 12 0,-6 11 0,2 0-349,9-5 1,3 0 0,-2 3 348,-3-6 0,-3 4 0,2-3 0,6-7 0,5 7 0,6-9 0,-5 18 0,11-52 0,23-52 0,12-43 0,13-5 0,-12 11 0,4-10 0,0 2-193,10-17 1,0 1 192,-12 17 0,0-2 0,-2 5 512,2-1 0,-7 12-512,-10 12 0,-17 57 0,-2 8 0,-8 28 0,-7 21 0,9 3 0,3 8 0,1-5 0,4-1 203,4 2 0,3-6-203,11 16 0,0-75 0,-2-16 0,1-50 0,16-32 0,-19 7 0,-1-5 0,2 12 0,-2 2 0,-5 6 0,-4 8 0,-1 4 0,0 41 0,0 21 0,0 0 0,0 12 0,0-10 0,0 9 0,3-20 0,-5-1 0,1-9 0,-9-15 0,5 13 0,-2-6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42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24575,'62'4'0,"-2"-3"0,-27 2 0,24 2 0,-21-4 0,44 8 0,0-3 0,-10 3 0,-11 0 0,-42-5 0,-14-1 0,7-3 0,0 0 0,21 4 0,-13-3 0,13 6 0,-23-4 0,-8 4 0,-32 10 0,-22 4 0,-28 10 0,32-15 0,0 0 0,-33 9 0,17-1 0,16-7 0,26-6 0,1-2 0,10-6 0,6 0 0,-2 0 0,-9 4 0,2 0 0,-2-3 0,11-1 0,5-3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46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44 24575,'-37'-18'0,"5"2"0,15 6 0,11 14 0,23 22 0,-3-2 0,26 19 0,27 22 0,-18-21 0,16 15 0,-43-43 0,-8-7 0,7 2 0,-5-3 0,2 0 0,-9-5 0,-2-3 0,5 0 0,-5 0 0,12 3 0,-8-2 0,3 2 0,-4-3 0,-4 0 0,6 0 0,-5 0 0,5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19.png"/><Relationship Id="rId10" Type="http://schemas.openxmlformats.org/officeDocument/2006/relationships/image" Target="../media/image150.png"/><Relationship Id="rId4" Type="http://schemas.openxmlformats.org/officeDocument/2006/relationships/image" Target="../media/image15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4D78761-6150-2863-7806-A9C9F2C0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lesson&#10;&#10;Description automatically generated">
            <a:extLst>
              <a:ext uri="{FF2B5EF4-FFF2-40B4-BE49-F238E27FC236}">
                <a16:creationId xmlns:a16="http://schemas.microsoft.com/office/drawing/2014/main" id="{3E124770-8DE0-A9C8-689B-BB64BB144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30D6CA0-30EB-48CB-CBC0-CB960641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37" y="922245"/>
            <a:ext cx="543958" cy="5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0B5395F-7795-C384-8A8F-45B70950B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A265259-9BEE-D1CB-AE66-3708DF97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33EBFDC-1D6F-CE8D-7AD8-BE759B642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41E931B3-56D7-00A4-1017-D1868DD0C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372E395-ECA5-C77F-0882-8B10181A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math lesson&#10;&#10;Description automatically generated">
            <a:extLst>
              <a:ext uri="{FF2B5EF4-FFF2-40B4-BE49-F238E27FC236}">
                <a16:creationId xmlns:a16="http://schemas.microsoft.com/office/drawing/2014/main" id="{77432A91-87A0-A2D4-7660-D93D459DA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70FDC3-CE24-CD55-599E-079BCC8D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F26DE2-C010-0C23-61CD-8F051B2E3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2CB76D6-5262-8C5C-88AA-39B352A1F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11E6841-4336-938E-77A6-DE1F53E98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6F0C9C-3F4E-A6B9-ADE2-400D8D31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54444F1-FB80-5936-C7B0-02D45E784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4F5167-DD22-61D9-FEA2-5CF8BA7C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rossword puzzle&#10;&#10;Description automatically generated">
            <a:extLst>
              <a:ext uri="{FF2B5EF4-FFF2-40B4-BE49-F238E27FC236}">
                <a16:creationId xmlns:a16="http://schemas.microsoft.com/office/drawing/2014/main" id="{B7D3F8F3-5E68-0802-781E-7492392E3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2D9A7D2-F4DC-8E44-75B1-D56D5B53D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37FA47E-0D2A-94DA-B8C3-4DDDAD9BC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23910ED-E0E1-4B7C-B2AD-45BB0D43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3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489BBC9-A68C-EDA2-9F58-F3F775BE4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1CB8B36-8D35-9DFC-FA16-763549F1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5" y="575579"/>
            <a:ext cx="633787" cy="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10B5DF0-5177-4B40-73A3-565DDB8E8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81DCFF2-A606-1F8A-48D0-B4B6C8023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02C53-4F1E-A39E-7225-7960DF25391E}"/>
              </a:ext>
            </a:extLst>
          </p:cNvPr>
          <p:cNvSpPr txBox="1"/>
          <p:nvPr/>
        </p:nvSpPr>
        <p:spPr>
          <a:xfrm>
            <a:off x="1792025" y="1997805"/>
            <a:ext cx="40525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Winter - Grade 7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8C58-27AA-34A5-F8FA-1B2761C7D5B7}"/>
              </a:ext>
            </a:extLst>
          </p:cNvPr>
          <p:cNvSpPr txBox="1"/>
          <p:nvPr/>
        </p:nvSpPr>
        <p:spPr>
          <a:xfrm>
            <a:off x="3432410" y="983566"/>
            <a:ext cx="4858149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Winter - Grade 7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17C12F-6FFB-539B-C24B-A62022D3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4CB80A7A-9307-B454-E2E5-C28466C54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A441AD-A35A-3109-4DA6-B1AF0571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math test&#10;&#10;Description automatically generated">
            <a:extLst>
              <a:ext uri="{FF2B5EF4-FFF2-40B4-BE49-F238E27FC236}">
                <a16:creationId xmlns:a16="http://schemas.microsoft.com/office/drawing/2014/main" id="{3E107EA3-DB5D-88D3-E97E-B7FF13DD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EB479-7963-E252-134F-E5327995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9B3B-7CD6-8C18-A91A-6F8AF0DE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4FBFE-6804-2489-B172-B1DEC5769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6D216E-D3C4-0954-779F-B171C6DABD36}"/>
                  </a:ext>
                </a:extLst>
              </p14:cNvPr>
              <p14:cNvContentPartPr/>
              <p14:nvPr/>
            </p14:nvContentPartPr>
            <p14:xfrm>
              <a:off x="3498336" y="1279224"/>
              <a:ext cx="257040" cy="53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6D216E-D3C4-0954-779F-B171C6DABD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9336" y="1270584"/>
                <a:ext cx="2746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A7F2B22-5BD1-997B-1C24-60ABE7546190}"/>
                  </a:ext>
                </a:extLst>
              </p14:cNvPr>
              <p14:cNvContentPartPr/>
              <p14:nvPr/>
            </p14:nvContentPartPr>
            <p14:xfrm>
              <a:off x="3442896" y="1395504"/>
              <a:ext cx="239400" cy="10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A7F2B22-5BD1-997B-1C24-60ABE75461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896" y="1332504"/>
                <a:ext cx="365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0CE1AA-5F82-17B0-7F6F-503B2E9436CE}"/>
                  </a:ext>
                </a:extLst>
              </p14:cNvPr>
              <p14:cNvContentPartPr/>
              <p14:nvPr/>
            </p14:nvContentPartPr>
            <p14:xfrm>
              <a:off x="8615376" y="1431504"/>
              <a:ext cx="169200" cy="11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0CE1AA-5F82-17B0-7F6F-503B2E9436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52736" y="1368504"/>
                <a:ext cx="294840" cy="243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016FF946-24A0-D637-1ED1-274BB69A0C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D58716E-7F5A-52A3-A29A-875C8BEE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math lesson&#10;&#10;Description automatically generated">
            <a:extLst>
              <a:ext uri="{FF2B5EF4-FFF2-40B4-BE49-F238E27FC236}">
                <a16:creationId xmlns:a16="http://schemas.microsoft.com/office/drawing/2014/main" id="{2D2CEDB5-5EB0-4B48-BE35-74519483B6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D7088FD-B5C7-188C-427C-F5D6DE7A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41" y="576241"/>
            <a:ext cx="593902" cy="6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37D37601-193A-E487-F892-D2685FA44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F2F817-47C3-945A-BD99-FF9F6239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FEAA9A-F7B4-0459-B967-46FE760F6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1FF001-DF1C-EA99-7B64-A38EC922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0D432487-51D9-F5D3-EAA9-818ADF3E7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13537</TotalTime>
  <Words>22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26</cp:revision>
  <dcterms:created xsi:type="dcterms:W3CDTF">2023-04-25T15:29:09Z</dcterms:created>
  <dcterms:modified xsi:type="dcterms:W3CDTF">2025-01-14T14:06:33Z</dcterms:modified>
</cp:coreProperties>
</file>