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3:56.4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9143-2252-A387-60CC-461CD1FBD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BD6235-904A-8FD4-1E7D-C023FA789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C9CFA-A6E6-AF46-B70F-ED8098BC6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1DAF782-E517-A0A4-0CD7-D854CA86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CA55C-BF98-B53F-9E74-4FE0F2CC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CFB74-D883-3D14-7327-D7936725E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124D53-F236-254B-44CF-559B32A91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56718B2-2A1C-2BFD-071C-85E87FDB1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F79CEA-D080-CF39-0186-8F20B912E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22" y="537820"/>
            <a:ext cx="433851" cy="5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48E80-459C-D58F-0F95-7DE65DF5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0F139-85A5-7252-A721-75EFA6D7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29FFE-C11F-57D3-7B82-D2BBE6FC0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9B2146A-0677-53B6-99CE-67658E37E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77FA11F-2494-8454-1195-8EA44A14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03" y="51336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0DB1-29FD-89EF-370B-D3198D7D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075A3-2F95-246C-A17D-C098E68C2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3C2A65-F0FC-7580-6017-4F6149861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5BE6882-3ACA-D3F4-D066-9F716ABDE3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3A60AE0-C9DA-B34B-D012-4A608C29B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13" y="490559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C235-7832-3659-D4EF-D52DB0BE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47E900-F441-2833-8659-685D4598E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B6AA35-26BD-D208-70A6-9446983C1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1F595D2-EF86-BF27-1AC5-0BF31714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0AE55-408B-161B-6C2A-E967AECB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BF468-C5B3-2BCA-C8A1-98735A7F2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ADDD88-3BC9-B0F3-F684-0E97FA2B0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906439F-36A5-8FFC-6902-5DA70EB6D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D1BDA-3C96-16ED-B3BA-FFDF94AB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564E2-D43C-5FEA-3F2E-EA33F4B5A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B5060-AB41-1403-9DE3-7E6F78811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0DDFBDF-F6C0-5EB2-B0CC-3577E22E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35BB2-1D9E-73DA-92CE-A3E5972D1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52395-7F19-D489-69F9-ACE4F134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1E9979-9708-72AC-3FC1-A0BBCCF34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32D5949-C9BB-F92D-1252-969396A2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DC7D5-C427-160D-052E-39D1766F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8BF0E-B548-0AD6-DEBB-47A377849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1C831-ACF7-396E-5EAA-8DA07729A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70B9F84-7F83-DE65-E9D8-539DCF22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03" y="528056"/>
            <a:ext cx="485933" cy="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1148C-42D9-5BD8-8195-DD9A6E5A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E0635-F502-C0C5-76EF-98D25F38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9FD2F-C8BB-DCCB-2055-2123ECE69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DDAA37B-91B2-EBF8-FC65-0B0B3146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627" y="591778"/>
            <a:ext cx="622423" cy="6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FCFED-C1E6-6EC8-4C8B-B707F321F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9" y="1997805"/>
            <a:ext cx="1733792" cy="25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DD819C-C9BF-0162-637A-4AFC5F4B5C60}"/>
              </a:ext>
            </a:extLst>
          </p:cNvPr>
          <p:cNvSpPr txBox="1"/>
          <p:nvPr/>
        </p:nvSpPr>
        <p:spPr>
          <a:xfrm>
            <a:off x="1792026" y="1997805"/>
            <a:ext cx="38037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Fall - Grade HS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54A26-7268-2EF4-A378-B16F08713EBA}"/>
              </a:ext>
            </a:extLst>
          </p:cNvPr>
          <p:cNvSpPr txBox="1"/>
          <p:nvPr/>
        </p:nvSpPr>
        <p:spPr>
          <a:xfrm>
            <a:off x="3432410" y="983566"/>
            <a:ext cx="4850977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Fall - Grade HS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224B3A-A952-BAFB-ABA1-55227C03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3D5BC2A-040E-C735-0E35-B28A9890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02" y="600484"/>
            <a:ext cx="522146" cy="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14:cNvPr>
              <p14:cNvContentPartPr/>
              <p14:nvPr/>
            </p14:nvContentPartPr>
            <p14:xfrm>
              <a:off x="4046200" y="15048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7200" y="14961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1F56175-A3F0-6CB3-610D-207B334D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1F5EDF-DFB0-9248-E69E-39F5AE32A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BA3D472-3D9B-6AA1-A409-3A0588D12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18" y="536167"/>
            <a:ext cx="5778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A58D1-22CE-3169-879E-15384004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20E60-5AFA-C713-C366-65280CF63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AAC2CE-90D5-4050-095A-799AA4B0A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EBD2DEC-9869-59CF-B4F9-6250C0D7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19" y="943721"/>
            <a:ext cx="40543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19F0E-B454-C68F-337B-208FA047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2D509-7911-C94B-AC8E-30195328C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7F0E70-71D3-4972-D2C3-B2624FAE5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C67A8FB-2C6A-839A-097E-F55B996DA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318F5BD-07AA-9E6D-CB29-F298E3A5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12238-CCED-7CEA-1295-AE341175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689C5-3E9D-4EBA-D3C4-1DA7641BB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564FCA-11FF-CF8E-8414-F8CD3AC51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AF06B02-A634-6490-AB28-6F0742C36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10471</TotalTime>
  <Words>22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24</cp:revision>
  <dcterms:created xsi:type="dcterms:W3CDTF">2023-04-25T15:29:09Z</dcterms:created>
  <dcterms:modified xsi:type="dcterms:W3CDTF">2023-11-04T01:54:54Z</dcterms:modified>
</cp:coreProperties>
</file>