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92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03:56.4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A4E68-2EE2-4ACD-A041-F3643EE70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6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2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12457-5E64-8002-B439-DC5241741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2D011-13A6-8E33-A913-BEBA45485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9143-2252-A387-60CC-461CD1FBD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BD6235-904A-8FD4-1E7D-C023FA789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EC9CFA-A6E6-AF46-B70F-ED8098BC6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1DAF782-E517-A0A4-0CD7-D854CA869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99" y="586967"/>
            <a:ext cx="546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43B6E47-A05C-1104-21E3-A3E627C6D9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0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2187F-5F3E-60E6-D551-687348FE6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F03E8C-6140-5B2F-46F9-C14C0CD9A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CA55C-BF98-B53F-9E74-4FE0F2CC0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DCFB74-D883-3D14-7327-D7936725E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124D53-F236-254B-44CF-559B32A918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56718B2-2A1C-2BFD-071C-85E87FDB13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1F79CEA-D080-CF39-0186-8F20B912E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22" y="537820"/>
            <a:ext cx="433851" cy="5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D3D72DEB-F615-6935-EA2C-E6A44444F5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3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8AD50-2638-B684-8E87-FD39A3DF7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33B94-239B-DC17-A5A8-E5EE9DF7B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48E80-459C-D58F-0F95-7DE65DF5C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20F139-85A5-7252-A721-75EFA6D7C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229FFE-C11F-57D3-7B82-D2BBE6FC0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9B2146A-0677-53B6-99CE-67658E37E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77FA11F-2494-8454-1195-8EA44A14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803" y="513364"/>
            <a:ext cx="545813" cy="5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E874F27-DA34-39C7-185E-982EDD47BB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1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B8EAD-C817-8011-B904-C035BABC8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5E6B69-9378-221B-B14D-742D26B00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650DB1-29FD-89EF-370B-D3198D7D6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075A3-2F95-246C-A17D-C098E68C2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3C2A65-F0FC-7580-6017-4F61498611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5BE6882-3ACA-D3F4-D066-9F716ABDE3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3A60AE0-C9DA-B34B-D012-4A608C29B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713" y="490559"/>
            <a:ext cx="575524" cy="57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73A9B70-3363-41C8-0102-F4C552B19F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9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40E5D-0C2A-9814-77C1-57D6F22CC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78BFE-0908-4798-E67D-55033CCC6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6C235-7832-3659-D4EF-D52DB0BE6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47E900-F441-2833-8659-685D4598E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B6AA35-26BD-D208-70A6-9446983C1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1F595D2-EF86-BF27-1AC5-0BF317144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73" y="586023"/>
            <a:ext cx="5461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math test&#10;&#10;Description automatically generated">
            <a:extLst>
              <a:ext uri="{FF2B5EF4-FFF2-40B4-BE49-F238E27FC236}">
                <a16:creationId xmlns:a16="http://schemas.microsoft.com/office/drawing/2014/main" id="{C776503D-F1A6-EBA0-FAA8-DBE58777F5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B67DA-E172-AA82-77EB-DB0889495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C3EAB-B834-9E51-78F1-85E080E7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0AE55-408B-161B-6C2A-E967AECB6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FBF468-C5B3-2BCA-C8A1-98735A7F2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ADDD88-3BC9-B0F3-F684-0E97FA2B01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906439F-36A5-8FFC-6902-5DA70EB6D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80" y="528056"/>
            <a:ext cx="5524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math test&#10;&#10;Description automatically generated">
            <a:extLst>
              <a:ext uri="{FF2B5EF4-FFF2-40B4-BE49-F238E27FC236}">
                <a16:creationId xmlns:a16="http://schemas.microsoft.com/office/drawing/2014/main" id="{3032D83A-7A33-16AC-6C8F-AC85432112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2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67F6ED-4B5D-C24E-92DF-E5A27DB3C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D1BDA-3C96-16ED-B3BA-FFDF94ABB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E564E2-D43C-5FEA-3F2E-EA33F4B5A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BB5060-AB41-1403-9DE3-7E6F788114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0DDFBDF-F6C0-5EB2-B0CC-3577E22E8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80617"/>
            <a:ext cx="5461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8B7F96F1-A4F4-2685-8E7C-D4095C6AEF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9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C04AA-C921-4A9D-4061-B8DD416F3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35BB2-1D9E-73DA-92CE-A3E5972D1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252395-7F19-D489-69F9-ACE4F1343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1E9979-9708-72AC-3FC1-A0BBCCF343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32D5949-C9BB-F92D-1252-969396A2F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41699"/>
            <a:ext cx="558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85DB8C82-201C-6128-484C-8B320F757A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9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D92DF-412F-A25A-37A0-E4B10EA61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3DC7D5-C427-160D-052E-39D1766FB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88BF0E-B548-0AD6-DEBB-47A377849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1C831-ACF7-396E-5EAA-8DA07729A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70B9F84-7F83-DE65-E9D8-539DCF22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903" y="528056"/>
            <a:ext cx="485933" cy="4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math test&#10;&#10;Description automatically generated">
            <a:extLst>
              <a:ext uri="{FF2B5EF4-FFF2-40B4-BE49-F238E27FC236}">
                <a16:creationId xmlns:a16="http://schemas.microsoft.com/office/drawing/2014/main" id="{63A5E147-41B0-83E1-75C8-56AF37856B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7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BD8C4-16D3-E382-3435-981B41800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1148C-42D9-5BD8-8195-DD9A6E5AF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AE0635-F502-C0C5-76EF-98D25F38E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39FD2F-C8BB-DCCB-2055-2123ECE69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DDAA37B-91B2-EBF8-FC65-0B0B31464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627" y="591778"/>
            <a:ext cx="622423" cy="62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math test&#10;&#10;Description automatically generated">
            <a:extLst>
              <a:ext uri="{FF2B5EF4-FFF2-40B4-BE49-F238E27FC236}">
                <a16:creationId xmlns:a16="http://schemas.microsoft.com/office/drawing/2014/main" id="{D74B3BC7-085D-BB52-28BA-3432A7759F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6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DF89E-D39D-BC23-4A41-100AC8B6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7FCFED-C1E6-6EC8-4C8B-B707F321F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584E568-EB35-D1F2-A5F2-B6DE961BC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5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820CF-FB17-6ED2-4A37-73F926D26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9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552E2-080F-0724-DDEC-EB29329A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909" y="1997805"/>
            <a:ext cx="1733792" cy="2572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DD819C-C9BF-0162-637A-4AFC5F4B5C60}"/>
              </a:ext>
            </a:extLst>
          </p:cNvPr>
          <p:cNvSpPr txBox="1"/>
          <p:nvPr/>
        </p:nvSpPr>
        <p:spPr>
          <a:xfrm>
            <a:off x="1792025" y="1997805"/>
            <a:ext cx="412175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Delta Math Course 1 - Spring - Grade HS Geometry Progress</a:t>
            </a:r>
          </a:p>
        </p:txBody>
      </p:sp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49CA8-9F0C-B25A-098E-83DE8FA9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61193"/>
            <a:ext cx="1762371" cy="476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754A26-7268-2EF4-A378-B16F08713EBA}"/>
              </a:ext>
            </a:extLst>
          </p:cNvPr>
          <p:cNvSpPr txBox="1"/>
          <p:nvPr/>
        </p:nvSpPr>
        <p:spPr>
          <a:xfrm>
            <a:off x="3432410" y="983566"/>
            <a:ext cx="5075486" cy="707886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Delta Math Course 1 - Spring - Grade HS Geometry Progress</a:t>
            </a:r>
          </a:p>
        </p:txBody>
      </p:sp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224B3A-A952-BAFB-ABA1-55227C03C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3D5BC2A-040E-C735-0E35-B28A9890B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102" y="600484"/>
            <a:ext cx="522146" cy="5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816450F-5F47-F7F7-0699-852A091EA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4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478F4D-A3BE-E4DE-0854-FFC50D0DFE57}"/>
                  </a:ext>
                </a:extLst>
              </p14:cNvPr>
              <p14:cNvContentPartPr/>
              <p14:nvPr/>
            </p14:nvContentPartPr>
            <p14:xfrm>
              <a:off x="4046200" y="150480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478F4D-A3BE-E4DE-0854-FFC50D0DFE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7200" y="149616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91F56175-A3F0-6CB3-610D-207B334DC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1F5EDF-DFB0-9248-E69E-39F5AE32A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BA3D472-3D9B-6AA1-A409-3A0588D12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618" y="536167"/>
            <a:ext cx="57785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65C71AA-3A2A-81CE-FF5E-5AF7ACB870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5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4DA1A-F37A-854A-3141-9461385E8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87FF17-EE30-358B-614D-A7012CC02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1A58D1-22CE-3169-879E-153840049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B20E60-5AFA-C713-C366-65280CF63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AAC2CE-90D5-4050-095A-799AA4B0A5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EBD2DEC-9869-59CF-B4F9-6250C0D71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719" y="943721"/>
            <a:ext cx="405437" cy="4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BE84F0C-7BFD-66CF-E358-AC7C1130DD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2625F-0A22-C1EA-4491-4B708C7C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919F0E-B454-C68F-337B-208FA0474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82D509-7911-C94B-AC8E-30195328C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7F0E70-71D3-4972-D2C3-B2624FAE5D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C67A8FB-2C6A-839A-097E-F55B996DA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318F5BD-07AA-9E6D-CB29-F298E3A5F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66" y="597781"/>
            <a:ext cx="558282" cy="5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7522AE1-7BE8-7602-A239-F1A158B1E3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8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B56F3-6AD9-8180-8ABD-38AC9FAA9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35B91-A519-BC1A-AAD7-BD7C8B6E6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12238-CCED-7CEA-1295-AE3411750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A689C5-3E9D-4EBA-D3C4-1DA7641BB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564FCA-11FF-CF8E-8414-F8CD3AC51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AF06B02-A634-6490-AB28-6F0742C36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53" y="542516"/>
            <a:ext cx="5842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38ED7DE-82C0-3ECD-5530-FDCC038086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8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10485</TotalTime>
  <Words>22</Words>
  <Application>Microsoft Macintosh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Mike Klavon</cp:lastModifiedBy>
  <cp:revision>26</cp:revision>
  <dcterms:created xsi:type="dcterms:W3CDTF">2023-04-25T15:29:09Z</dcterms:created>
  <dcterms:modified xsi:type="dcterms:W3CDTF">2024-03-29T00:56:58Z</dcterms:modified>
</cp:coreProperties>
</file>