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F4F26D-AD37-458F-A7BD-BC085349DD41}" v="11" dt="2023-06-05T19:34:53.7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sha McKenzie" userId="1909bcc06cf74e81" providerId="LiveId" clId="{DAF4F26D-AD37-458F-A7BD-BC085349DD41}"/>
    <pc:docChg chg="custSel addSld modSld">
      <pc:chgData name="Nisha McKenzie" userId="1909bcc06cf74e81" providerId="LiveId" clId="{DAF4F26D-AD37-458F-A7BD-BC085349DD41}" dt="2023-06-05T19:35:17.280" v="48" actId="22"/>
      <pc:docMkLst>
        <pc:docMk/>
      </pc:docMkLst>
      <pc:sldChg chg="addSp modSp mod">
        <pc:chgData name="Nisha McKenzie" userId="1909bcc06cf74e81" providerId="LiveId" clId="{DAF4F26D-AD37-458F-A7BD-BC085349DD41}" dt="2023-06-05T19:25:54.374" v="1" actId="1076"/>
        <pc:sldMkLst>
          <pc:docMk/>
          <pc:sldMk cId="2540173304" sldId="258"/>
        </pc:sldMkLst>
        <pc:picChg chg="add mod">
          <ac:chgData name="Nisha McKenzie" userId="1909bcc06cf74e81" providerId="LiveId" clId="{DAF4F26D-AD37-458F-A7BD-BC085349DD41}" dt="2023-06-05T19:25:54.374" v="1" actId="1076"/>
          <ac:picMkLst>
            <pc:docMk/>
            <pc:sldMk cId="2540173304" sldId="258"/>
            <ac:picMk id="3" creationId="{D73C4AF6-6E34-C72E-6417-847770B629E0}"/>
          </ac:picMkLst>
        </pc:picChg>
      </pc:sldChg>
      <pc:sldChg chg="addSp delSp modSp mod">
        <pc:chgData name="Nisha McKenzie" userId="1909bcc06cf74e81" providerId="LiveId" clId="{DAF4F26D-AD37-458F-A7BD-BC085349DD41}" dt="2023-06-05T19:26:51.324" v="7" actId="1076"/>
        <pc:sldMkLst>
          <pc:docMk/>
          <pc:sldMk cId="4133966728" sldId="259"/>
        </pc:sldMkLst>
        <pc:picChg chg="add del">
          <ac:chgData name="Nisha McKenzie" userId="1909bcc06cf74e81" providerId="LiveId" clId="{DAF4F26D-AD37-458F-A7BD-BC085349DD41}" dt="2023-06-05T19:26:26.038" v="3" actId="478"/>
          <ac:picMkLst>
            <pc:docMk/>
            <pc:sldMk cId="4133966728" sldId="259"/>
            <ac:picMk id="3" creationId="{4C2608DD-3270-F63A-7C02-F9E5B9C30ABE}"/>
          </ac:picMkLst>
        </pc:picChg>
        <pc:picChg chg="add mod">
          <ac:chgData name="Nisha McKenzie" userId="1909bcc06cf74e81" providerId="LiveId" clId="{DAF4F26D-AD37-458F-A7BD-BC085349DD41}" dt="2023-06-05T19:26:31.490" v="5" actId="1076"/>
          <ac:picMkLst>
            <pc:docMk/>
            <pc:sldMk cId="4133966728" sldId="259"/>
            <ac:picMk id="5" creationId="{E27DE63B-C823-D079-8E6C-270A45B35784}"/>
          </ac:picMkLst>
        </pc:picChg>
        <pc:picChg chg="add mod">
          <ac:chgData name="Nisha McKenzie" userId="1909bcc06cf74e81" providerId="LiveId" clId="{DAF4F26D-AD37-458F-A7BD-BC085349DD41}" dt="2023-06-05T19:26:51.324" v="7" actId="1076"/>
          <ac:picMkLst>
            <pc:docMk/>
            <pc:sldMk cId="4133966728" sldId="259"/>
            <ac:picMk id="7" creationId="{2B4EC956-1AEA-E776-C3DB-A3434C99E93F}"/>
          </ac:picMkLst>
        </pc:picChg>
      </pc:sldChg>
      <pc:sldChg chg="addSp mod">
        <pc:chgData name="Nisha McKenzie" userId="1909bcc06cf74e81" providerId="LiveId" clId="{DAF4F26D-AD37-458F-A7BD-BC085349DD41}" dt="2023-06-05T19:28:45.352" v="28" actId="22"/>
        <pc:sldMkLst>
          <pc:docMk/>
          <pc:sldMk cId="3048669119" sldId="260"/>
        </pc:sldMkLst>
        <pc:picChg chg="add">
          <ac:chgData name="Nisha McKenzie" userId="1909bcc06cf74e81" providerId="LiveId" clId="{DAF4F26D-AD37-458F-A7BD-BC085349DD41}" dt="2023-06-05T19:28:45.352" v="28" actId="22"/>
          <ac:picMkLst>
            <pc:docMk/>
            <pc:sldMk cId="3048669119" sldId="260"/>
            <ac:picMk id="3" creationId="{36BFEEF0-11FE-42A9-7844-48C94727B98A}"/>
          </ac:picMkLst>
        </pc:picChg>
      </pc:sldChg>
      <pc:sldChg chg="addSp new mod">
        <pc:chgData name="Nisha McKenzie" userId="1909bcc06cf74e81" providerId="LiveId" clId="{DAF4F26D-AD37-458F-A7BD-BC085349DD41}" dt="2023-06-05T19:28:54.554" v="29" actId="22"/>
        <pc:sldMkLst>
          <pc:docMk/>
          <pc:sldMk cId="817636981" sldId="261"/>
        </pc:sldMkLst>
        <pc:picChg chg="add">
          <ac:chgData name="Nisha McKenzie" userId="1909bcc06cf74e81" providerId="LiveId" clId="{DAF4F26D-AD37-458F-A7BD-BC085349DD41}" dt="2023-06-05T19:28:54.554" v="29" actId="22"/>
          <ac:picMkLst>
            <pc:docMk/>
            <pc:sldMk cId="817636981" sldId="261"/>
            <ac:picMk id="3" creationId="{667C6490-A50B-9BF1-DC7C-49CF5AFA64EC}"/>
          </ac:picMkLst>
        </pc:picChg>
      </pc:sldChg>
      <pc:sldChg chg="addSp new mod">
        <pc:chgData name="Nisha McKenzie" userId="1909bcc06cf74e81" providerId="LiveId" clId="{DAF4F26D-AD37-458F-A7BD-BC085349DD41}" dt="2023-06-05T19:29:07.322" v="30" actId="22"/>
        <pc:sldMkLst>
          <pc:docMk/>
          <pc:sldMk cId="181195002" sldId="262"/>
        </pc:sldMkLst>
        <pc:picChg chg="add">
          <ac:chgData name="Nisha McKenzie" userId="1909bcc06cf74e81" providerId="LiveId" clId="{DAF4F26D-AD37-458F-A7BD-BC085349DD41}" dt="2023-06-05T19:29:07.322" v="30" actId="22"/>
          <ac:picMkLst>
            <pc:docMk/>
            <pc:sldMk cId="181195002" sldId="262"/>
            <ac:picMk id="3" creationId="{9C1A7DAD-4B58-23E8-E234-4E317AA3C86A}"/>
          </ac:picMkLst>
        </pc:picChg>
      </pc:sldChg>
      <pc:sldChg chg="addSp new mod">
        <pc:chgData name="Nisha McKenzie" userId="1909bcc06cf74e81" providerId="LiveId" clId="{DAF4F26D-AD37-458F-A7BD-BC085349DD41}" dt="2023-06-05T19:29:17.323" v="31" actId="22"/>
        <pc:sldMkLst>
          <pc:docMk/>
          <pc:sldMk cId="4018126180" sldId="263"/>
        </pc:sldMkLst>
        <pc:picChg chg="add">
          <ac:chgData name="Nisha McKenzie" userId="1909bcc06cf74e81" providerId="LiveId" clId="{DAF4F26D-AD37-458F-A7BD-BC085349DD41}" dt="2023-06-05T19:29:17.323" v="31" actId="22"/>
          <ac:picMkLst>
            <pc:docMk/>
            <pc:sldMk cId="4018126180" sldId="263"/>
            <ac:picMk id="3" creationId="{746D359B-E8B8-FFBA-123E-C2720A58D1B2}"/>
          </ac:picMkLst>
        </pc:picChg>
      </pc:sldChg>
      <pc:sldChg chg="addSp new mod">
        <pc:chgData name="Nisha McKenzie" userId="1909bcc06cf74e81" providerId="LiveId" clId="{DAF4F26D-AD37-458F-A7BD-BC085349DD41}" dt="2023-06-05T19:29:28.540" v="32" actId="22"/>
        <pc:sldMkLst>
          <pc:docMk/>
          <pc:sldMk cId="2509179731" sldId="264"/>
        </pc:sldMkLst>
        <pc:picChg chg="add">
          <ac:chgData name="Nisha McKenzie" userId="1909bcc06cf74e81" providerId="LiveId" clId="{DAF4F26D-AD37-458F-A7BD-BC085349DD41}" dt="2023-06-05T19:29:28.540" v="32" actId="22"/>
          <ac:picMkLst>
            <pc:docMk/>
            <pc:sldMk cId="2509179731" sldId="264"/>
            <ac:picMk id="3" creationId="{D8C3A10E-894A-E40F-6AFF-A4CCB8CE2750}"/>
          </ac:picMkLst>
        </pc:picChg>
      </pc:sldChg>
      <pc:sldChg chg="addSp new mod">
        <pc:chgData name="Nisha McKenzie" userId="1909bcc06cf74e81" providerId="LiveId" clId="{DAF4F26D-AD37-458F-A7BD-BC085349DD41}" dt="2023-06-05T19:29:41.401" v="33" actId="22"/>
        <pc:sldMkLst>
          <pc:docMk/>
          <pc:sldMk cId="2853305995" sldId="265"/>
        </pc:sldMkLst>
        <pc:picChg chg="add">
          <ac:chgData name="Nisha McKenzie" userId="1909bcc06cf74e81" providerId="LiveId" clId="{DAF4F26D-AD37-458F-A7BD-BC085349DD41}" dt="2023-06-05T19:29:41.401" v="33" actId="22"/>
          <ac:picMkLst>
            <pc:docMk/>
            <pc:sldMk cId="2853305995" sldId="265"/>
            <ac:picMk id="3" creationId="{1BA18C2A-CAF5-8725-C921-12497139035E}"/>
          </ac:picMkLst>
        </pc:picChg>
      </pc:sldChg>
      <pc:sldChg chg="addSp new">
        <pc:chgData name="Nisha McKenzie" userId="1909bcc06cf74e81" providerId="LiveId" clId="{DAF4F26D-AD37-458F-A7BD-BC085349DD41}" dt="2023-06-05T19:30:17.994" v="34"/>
        <pc:sldMkLst>
          <pc:docMk/>
          <pc:sldMk cId="890195689" sldId="266"/>
        </pc:sldMkLst>
        <pc:picChg chg="add">
          <ac:chgData name="Nisha McKenzie" userId="1909bcc06cf74e81" providerId="LiveId" clId="{DAF4F26D-AD37-458F-A7BD-BC085349DD41}" dt="2023-06-05T19:30:17.994" v="34"/>
          <ac:picMkLst>
            <pc:docMk/>
            <pc:sldMk cId="890195689" sldId="266"/>
            <ac:picMk id="1026" creationId="{B54D6CE1-66B5-29A0-64A2-58F7F7DBA0C9}"/>
          </ac:picMkLst>
        </pc:picChg>
      </pc:sldChg>
      <pc:sldChg chg="addSp new">
        <pc:chgData name="Nisha McKenzie" userId="1909bcc06cf74e81" providerId="LiveId" clId="{DAF4F26D-AD37-458F-A7BD-BC085349DD41}" dt="2023-06-05T19:30:48.578" v="35"/>
        <pc:sldMkLst>
          <pc:docMk/>
          <pc:sldMk cId="1127148824" sldId="267"/>
        </pc:sldMkLst>
        <pc:picChg chg="add">
          <ac:chgData name="Nisha McKenzie" userId="1909bcc06cf74e81" providerId="LiveId" clId="{DAF4F26D-AD37-458F-A7BD-BC085349DD41}" dt="2023-06-05T19:30:48.578" v="35"/>
          <ac:picMkLst>
            <pc:docMk/>
            <pc:sldMk cId="1127148824" sldId="267"/>
            <ac:picMk id="2050" creationId="{6ADFA7F7-8FD0-B7C0-FFE5-14310C58D871}"/>
          </ac:picMkLst>
        </pc:picChg>
      </pc:sldChg>
      <pc:sldChg chg="addSp new">
        <pc:chgData name="Nisha McKenzie" userId="1909bcc06cf74e81" providerId="LiveId" clId="{DAF4F26D-AD37-458F-A7BD-BC085349DD41}" dt="2023-06-05T19:31:12.109" v="36"/>
        <pc:sldMkLst>
          <pc:docMk/>
          <pc:sldMk cId="1143923091" sldId="268"/>
        </pc:sldMkLst>
        <pc:picChg chg="add">
          <ac:chgData name="Nisha McKenzie" userId="1909bcc06cf74e81" providerId="LiveId" clId="{DAF4F26D-AD37-458F-A7BD-BC085349DD41}" dt="2023-06-05T19:31:12.109" v="36"/>
          <ac:picMkLst>
            <pc:docMk/>
            <pc:sldMk cId="1143923091" sldId="268"/>
            <ac:picMk id="3074" creationId="{1F64F96A-9571-0ABB-663D-C2FFD4029509}"/>
          </ac:picMkLst>
        </pc:picChg>
      </pc:sldChg>
      <pc:sldChg chg="addSp new">
        <pc:chgData name="Nisha McKenzie" userId="1909bcc06cf74e81" providerId="LiveId" clId="{DAF4F26D-AD37-458F-A7BD-BC085349DD41}" dt="2023-06-05T19:31:37.232" v="37"/>
        <pc:sldMkLst>
          <pc:docMk/>
          <pc:sldMk cId="635027887" sldId="269"/>
        </pc:sldMkLst>
        <pc:picChg chg="add">
          <ac:chgData name="Nisha McKenzie" userId="1909bcc06cf74e81" providerId="LiveId" clId="{DAF4F26D-AD37-458F-A7BD-BC085349DD41}" dt="2023-06-05T19:31:37.232" v="37"/>
          <ac:picMkLst>
            <pc:docMk/>
            <pc:sldMk cId="635027887" sldId="269"/>
            <ac:picMk id="4098" creationId="{A7EA3162-FC60-F89F-85C8-1772B975524A}"/>
          </ac:picMkLst>
        </pc:picChg>
      </pc:sldChg>
      <pc:sldChg chg="addSp new">
        <pc:chgData name="Nisha McKenzie" userId="1909bcc06cf74e81" providerId="LiveId" clId="{DAF4F26D-AD37-458F-A7BD-BC085349DD41}" dt="2023-06-05T19:31:56.420" v="38"/>
        <pc:sldMkLst>
          <pc:docMk/>
          <pc:sldMk cId="1468709702" sldId="270"/>
        </pc:sldMkLst>
        <pc:picChg chg="add">
          <ac:chgData name="Nisha McKenzie" userId="1909bcc06cf74e81" providerId="LiveId" clId="{DAF4F26D-AD37-458F-A7BD-BC085349DD41}" dt="2023-06-05T19:31:56.420" v="38"/>
          <ac:picMkLst>
            <pc:docMk/>
            <pc:sldMk cId="1468709702" sldId="270"/>
            <ac:picMk id="5122" creationId="{44C48415-FD83-048D-4353-7EB698545217}"/>
          </ac:picMkLst>
        </pc:picChg>
      </pc:sldChg>
      <pc:sldChg chg="addSp new">
        <pc:chgData name="Nisha McKenzie" userId="1909bcc06cf74e81" providerId="LiveId" clId="{DAF4F26D-AD37-458F-A7BD-BC085349DD41}" dt="2023-06-05T19:32:16.656" v="39"/>
        <pc:sldMkLst>
          <pc:docMk/>
          <pc:sldMk cId="111889539" sldId="271"/>
        </pc:sldMkLst>
        <pc:picChg chg="add">
          <ac:chgData name="Nisha McKenzie" userId="1909bcc06cf74e81" providerId="LiveId" clId="{DAF4F26D-AD37-458F-A7BD-BC085349DD41}" dt="2023-06-05T19:32:16.656" v="39"/>
          <ac:picMkLst>
            <pc:docMk/>
            <pc:sldMk cId="111889539" sldId="271"/>
            <ac:picMk id="6146" creationId="{CD47E495-9190-9F32-ECFF-95D162BF1F03}"/>
          </ac:picMkLst>
        </pc:picChg>
      </pc:sldChg>
      <pc:sldChg chg="addSp new">
        <pc:chgData name="Nisha McKenzie" userId="1909bcc06cf74e81" providerId="LiveId" clId="{DAF4F26D-AD37-458F-A7BD-BC085349DD41}" dt="2023-06-05T19:32:32.781" v="40"/>
        <pc:sldMkLst>
          <pc:docMk/>
          <pc:sldMk cId="3082794580" sldId="272"/>
        </pc:sldMkLst>
        <pc:picChg chg="add">
          <ac:chgData name="Nisha McKenzie" userId="1909bcc06cf74e81" providerId="LiveId" clId="{DAF4F26D-AD37-458F-A7BD-BC085349DD41}" dt="2023-06-05T19:32:32.781" v="40"/>
          <ac:picMkLst>
            <pc:docMk/>
            <pc:sldMk cId="3082794580" sldId="272"/>
            <ac:picMk id="7170" creationId="{CA942491-FBE6-C704-F30F-AFEFC9948D1D}"/>
          </ac:picMkLst>
        </pc:picChg>
      </pc:sldChg>
      <pc:sldChg chg="addSp new">
        <pc:chgData name="Nisha McKenzie" userId="1909bcc06cf74e81" providerId="LiveId" clId="{DAF4F26D-AD37-458F-A7BD-BC085349DD41}" dt="2023-06-05T19:32:51.305" v="41"/>
        <pc:sldMkLst>
          <pc:docMk/>
          <pc:sldMk cId="242045374" sldId="273"/>
        </pc:sldMkLst>
        <pc:picChg chg="add">
          <ac:chgData name="Nisha McKenzie" userId="1909bcc06cf74e81" providerId="LiveId" clId="{DAF4F26D-AD37-458F-A7BD-BC085349DD41}" dt="2023-06-05T19:32:51.305" v="41"/>
          <ac:picMkLst>
            <pc:docMk/>
            <pc:sldMk cId="242045374" sldId="273"/>
            <ac:picMk id="8194" creationId="{CB3000B7-B583-711E-8798-A33BEC4BC949}"/>
          </ac:picMkLst>
        </pc:picChg>
      </pc:sldChg>
      <pc:sldChg chg="addSp new">
        <pc:chgData name="Nisha McKenzie" userId="1909bcc06cf74e81" providerId="LiveId" clId="{DAF4F26D-AD37-458F-A7BD-BC085349DD41}" dt="2023-06-05T19:33:12.279" v="42"/>
        <pc:sldMkLst>
          <pc:docMk/>
          <pc:sldMk cId="1020388796" sldId="274"/>
        </pc:sldMkLst>
        <pc:picChg chg="add">
          <ac:chgData name="Nisha McKenzie" userId="1909bcc06cf74e81" providerId="LiveId" clId="{DAF4F26D-AD37-458F-A7BD-BC085349DD41}" dt="2023-06-05T19:33:12.279" v="42"/>
          <ac:picMkLst>
            <pc:docMk/>
            <pc:sldMk cId="1020388796" sldId="274"/>
            <ac:picMk id="9218" creationId="{5164B806-CFD7-377C-6B0E-F9D8642E78EA}"/>
          </ac:picMkLst>
        </pc:picChg>
      </pc:sldChg>
      <pc:sldChg chg="addSp new mod">
        <pc:chgData name="Nisha McKenzie" userId="1909bcc06cf74e81" providerId="LiveId" clId="{DAF4F26D-AD37-458F-A7BD-BC085349DD41}" dt="2023-06-05T19:33:27.138" v="43" actId="22"/>
        <pc:sldMkLst>
          <pc:docMk/>
          <pc:sldMk cId="3612150743" sldId="275"/>
        </pc:sldMkLst>
        <pc:picChg chg="add">
          <ac:chgData name="Nisha McKenzie" userId="1909bcc06cf74e81" providerId="LiveId" clId="{DAF4F26D-AD37-458F-A7BD-BC085349DD41}" dt="2023-06-05T19:33:27.138" v="43" actId="22"/>
          <ac:picMkLst>
            <pc:docMk/>
            <pc:sldMk cId="3612150743" sldId="275"/>
            <ac:picMk id="3" creationId="{8B8DDA1B-0959-EDC6-92BF-80BB49705846}"/>
          </ac:picMkLst>
        </pc:picChg>
      </pc:sldChg>
      <pc:sldChg chg="addSp new">
        <pc:chgData name="Nisha McKenzie" userId="1909bcc06cf74e81" providerId="LiveId" clId="{DAF4F26D-AD37-458F-A7BD-BC085349DD41}" dt="2023-06-05T19:34:10.197" v="44"/>
        <pc:sldMkLst>
          <pc:docMk/>
          <pc:sldMk cId="2797744144" sldId="276"/>
        </pc:sldMkLst>
        <pc:picChg chg="add">
          <ac:chgData name="Nisha McKenzie" userId="1909bcc06cf74e81" providerId="LiveId" clId="{DAF4F26D-AD37-458F-A7BD-BC085349DD41}" dt="2023-06-05T19:34:10.197" v="44"/>
          <ac:picMkLst>
            <pc:docMk/>
            <pc:sldMk cId="2797744144" sldId="276"/>
            <ac:picMk id="10242" creationId="{2F0C44CD-9F3D-0027-0EE4-1DAD3772CED1}"/>
          </ac:picMkLst>
        </pc:picChg>
      </pc:sldChg>
      <pc:sldChg chg="addSp new mod">
        <pc:chgData name="Nisha McKenzie" userId="1909bcc06cf74e81" providerId="LiveId" clId="{DAF4F26D-AD37-458F-A7BD-BC085349DD41}" dt="2023-06-05T19:34:19.759" v="45" actId="22"/>
        <pc:sldMkLst>
          <pc:docMk/>
          <pc:sldMk cId="1992945378" sldId="277"/>
        </pc:sldMkLst>
        <pc:picChg chg="add">
          <ac:chgData name="Nisha McKenzie" userId="1909bcc06cf74e81" providerId="LiveId" clId="{DAF4F26D-AD37-458F-A7BD-BC085349DD41}" dt="2023-06-05T19:34:19.759" v="45" actId="22"/>
          <ac:picMkLst>
            <pc:docMk/>
            <pc:sldMk cId="1992945378" sldId="277"/>
            <ac:picMk id="3" creationId="{426AAB9E-78F7-994D-095D-A2C2DEB88C4B}"/>
          </ac:picMkLst>
        </pc:picChg>
      </pc:sldChg>
      <pc:sldChg chg="addSp new">
        <pc:chgData name="Nisha McKenzie" userId="1909bcc06cf74e81" providerId="LiveId" clId="{DAF4F26D-AD37-458F-A7BD-BC085349DD41}" dt="2023-06-05T19:34:53.757" v="46"/>
        <pc:sldMkLst>
          <pc:docMk/>
          <pc:sldMk cId="936365110" sldId="278"/>
        </pc:sldMkLst>
        <pc:picChg chg="add">
          <ac:chgData name="Nisha McKenzie" userId="1909bcc06cf74e81" providerId="LiveId" clId="{DAF4F26D-AD37-458F-A7BD-BC085349DD41}" dt="2023-06-05T19:34:53.757" v="46"/>
          <ac:picMkLst>
            <pc:docMk/>
            <pc:sldMk cId="936365110" sldId="278"/>
            <ac:picMk id="11266" creationId="{42E70181-7985-86E3-0C7D-42BC4515D3C5}"/>
          </ac:picMkLst>
        </pc:picChg>
      </pc:sldChg>
      <pc:sldChg chg="addSp new mod">
        <pc:chgData name="Nisha McKenzie" userId="1909bcc06cf74e81" providerId="LiveId" clId="{DAF4F26D-AD37-458F-A7BD-BC085349DD41}" dt="2023-06-05T19:35:05.168" v="47" actId="22"/>
        <pc:sldMkLst>
          <pc:docMk/>
          <pc:sldMk cId="3860924187" sldId="279"/>
        </pc:sldMkLst>
        <pc:picChg chg="add">
          <ac:chgData name="Nisha McKenzie" userId="1909bcc06cf74e81" providerId="LiveId" clId="{DAF4F26D-AD37-458F-A7BD-BC085349DD41}" dt="2023-06-05T19:35:05.168" v="47" actId="22"/>
          <ac:picMkLst>
            <pc:docMk/>
            <pc:sldMk cId="3860924187" sldId="279"/>
            <ac:picMk id="3" creationId="{73BBDE9F-13C3-9FAE-57AA-52DB10714DFD}"/>
          </ac:picMkLst>
        </pc:picChg>
      </pc:sldChg>
      <pc:sldChg chg="addSp new mod">
        <pc:chgData name="Nisha McKenzie" userId="1909bcc06cf74e81" providerId="LiveId" clId="{DAF4F26D-AD37-458F-A7BD-BC085349DD41}" dt="2023-06-05T19:35:17.280" v="48" actId="22"/>
        <pc:sldMkLst>
          <pc:docMk/>
          <pc:sldMk cId="3023434600" sldId="280"/>
        </pc:sldMkLst>
        <pc:picChg chg="add">
          <ac:chgData name="Nisha McKenzie" userId="1909bcc06cf74e81" providerId="LiveId" clId="{DAF4F26D-AD37-458F-A7BD-BC085349DD41}" dt="2023-06-05T19:35:17.280" v="48" actId="22"/>
          <ac:picMkLst>
            <pc:docMk/>
            <pc:sldMk cId="3023434600" sldId="280"/>
            <ac:picMk id="3" creationId="{475F1D66-EBB4-7C48-7AA2-6F860985EAA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3CD5ED-C418-4DCC-BA0D-0CC068BE0E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10" y="1398614"/>
            <a:ext cx="4970528" cy="4060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FD204-E040-4D73-918F-B5CF43B3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1567" y="1969491"/>
            <a:ext cx="5310433" cy="2919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749924-DBF6-405F-8B1A-D65C1404DA70}"/>
              </a:ext>
            </a:extLst>
          </p:cNvPr>
          <p:cNvSpPr txBox="1"/>
          <p:nvPr userDrawn="1"/>
        </p:nvSpPr>
        <p:spPr>
          <a:xfrm>
            <a:off x="5491491" y="2733774"/>
            <a:ext cx="1263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55558-C301-4822-8DC7-EBA2082DDB17}"/>
              </a:ext>
            </a:extLst>
          </p:cNvPr>
          <p:cNvSpPr txBox="1"/>
          <p:nvPr userDrawn="1"/>
        </p:nvSpPr>
        <p:spPr>
          <a:xfrm>
            <a:off x="17634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Students sign in with their username and password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72A77-DC24-4BE9-8330-754B1928A140}"/>
              </a:ext>
            </a:extLst>
          </p:cNvPr>
          <p:cNvSpPr txBox="1"/>
          <p:nvPr userDrawn="1"/>
        </p:nvSpPr>
        <p:spPr>
          <a:xfrm>
            <a:off x="676156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educator or helper signs the student in using the Course Pin</a:t>
            </a:r>
          </a:p>
        </p:txBody>
      </p:sp>
    </p:spTree>
    <p:extLst>
      <p:ext uri="{BB962C8B-B14F-4D97-AF65-F5344CB8AC3E}">
        <p14:creationId xmlns:p14="http://schemas.microsoft.com/office/powerpoint/2010/main" val="82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A22D33-AD7A-44EC-BDE8-E3FBDDC23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77B4-AA3E-408D-8C09-A7851ED5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1FB2A-9AE8-4E64-8226-3BF446C21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BC7E3-5A83-47AB-ADC7-02866BC5A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9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5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15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70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A18C2A-CAF5-8725-C921-124971390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05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54D6CE1-66B5-29A0-64A2-58F7F7DBA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195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ADFA7F7-8FD0-B7C0-FFE5-14310C58D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148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F64F96A-9571-0ABB-663D-C2FFD4029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923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A7EA3162-FC60-F89F-85C8-1772B9755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027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44C48415-FD83-048D-4353-7EB698545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709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CD47E495-9190-9F32-ECFF-95D162BF1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89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CA942491-FBE6-C704-F30F-AFEFC9948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794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CB3000B7-B583-711E-8798-A33BEC4BC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45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5164B806-CFD7-377C-6B0E-F9D8642E7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388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13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8DDA1B-0959-EDC6-92BF-80BB49705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50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2F0C44CD-9F3D-0027-0EE4-1DAD3772C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744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6AAB9E-78F7-994D-095D-A2C2DEB88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45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42E70181-7985-86E3-0C7D-42BC4515D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365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BBDE9F-13C3-9FAE-57AA-52DB10714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24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5F1D66-EBB4-7C48-7AA2-6F860985E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34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3C4AF6-6E34-C72E-6417-847770B62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724" y="2004368"/>
            <a:ext cx="1876687" cy="20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7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7DE63B-C823-D079-8E6C-270A45B35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69726"/>
            <a:ext cx="2133898" cy="3810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4EC956-1AEA-E776-C3DB-A3434C99E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119" y="1350779"/>
            <a:ext cx="1495634" cy="3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6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BFEEF0-11FE-42A9-7844-48C94727B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69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7C6490-A50B-9BF1-DC7C-49CF5AFA6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36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1A7DAD-4B58-23E8-E234-4E317AA3C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5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6D359B-E8B8-FFBA-123E-C2720A58D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26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C3A10E-894A-E40F-6AFF-A4CCB8CE2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79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10203</TotalTime>
  <Words>0</Words>
  <Application>Microsoft Office PowerPoint</Application>
  <PresentationFormat>Widescreen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McKenzie</dc:creator>
  <cp:lastModifiedBy>Nisha McKenzie</cp:lastModifiedBy>
  <cp:revision>14</cp:revision>
  <dcterms:created xsi:type="dcterms:W3CDTF">2023-04-25T15:29:09Z</dcterms:created>
  <dcterms:modified xsi:type="dcterms:W3CDTF">2023-06-05T19:35:21Z</dcterms:modified>
</cp:coreProperties>
</file>