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44E53-E3F4-134E-B2EF-AD5C66FBED9E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50774-867F-B940-88FA-D417CFE6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077766-5D8C-ABBF-60ED-CF267FF21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711DC23-02FB-07EC-6482-01D419ADD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39AB3A5-FBB2-6897-C82A-AC2FF5009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B5D73B1-FA9D-190D-04CE-45348A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BD95711-B6FF-A8D6-C0FE-9B2F93ED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97781"/>
            <a:ext cx="56515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BFA09D-750F-48FF-88F8-FE888EA47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E8B73382-1DDF-3E6A-66BC-001ADF8B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AE6F7B-D5C0-9775-72E8-88CAF3984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3C540CD-FC22-EC2C-848C-9B4D07A8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956EC44-6551-7D42-5F23-ECD1985A3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8126B89E-1E34-9FA3-5E35-685FB39F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4DFFBF3-9B43-61AA-B15A-3B47F9391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D2429578-2CA3-E33E-039C-212F14FA3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DF6F7AE-B406-7F26-88A7-568BA4F97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B582AB94-5FE2-2942-CA66-8C87338F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EE80D71-9A2B-1E15-6C13-EA1B22B8F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91FCAC5-0DC6-38DD-E6C8-429D64581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230EA683-6943-58A2-4289-C8FBE37A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E650EAC-E6D0-1A90-7D14-C31F6CB6A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4198D75-6A09-1D1A-6E84-3DA166B9E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EEB88D9-69F4-2C44-4386-F967A1C2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8B14DBAB-9341-DDD3-30D3-662964996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03" y="528056"/>
            <a:ext cx="485933" cy="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EB75A6A-8F0D-92F6-7BD3-F1EBD15BB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4089BBD-ECCF-A52B-7205-9A1A53086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92EE852C-1532-D166-0FFE-86F61079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05" y="501839"/>
            <a:ext cx="503096" cy="5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AA3EDF3-17B5-2960-DC2E-02A7FBC7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A9C1BDE-4DFD-3458-71ED-7F7443A83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04" y="1997805"/>
            <a:ext cx="1725845" cy="256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85B0F-D3C7-EB0B-338F-E6C5DB72077D}"/>
              </a:ext>
            </a:extLst>
          </p:cNvPr>
          <p:cNvSpPr txBox="1"/>
          <p:nvPr/>
        </p:nvSpPr>
        <p:spPr>
          <a:xfrm>
            <a:off x="1792025" y="1997805"/>
            <a:ext cx="41919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Winter - Grade 6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1E91D-D446-6096-A48B-6C1BFC019C2A}"/>
              </a:ext>
            </a:extLst>
          </p:cNvPr>
          <p:cNvSpPr txBox="1"/>
          <p:nvPr/>
        </p:nvSpPr>
        <p:spPr>
          <a:xfrm>
            <a:off x="3432411" y="983566"/>
            <a:ext cx="4827006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Winter - Grade 6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1E0E19-B8AA-22DB-80FF-340AA681A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6F0563-887E-1F0E-2EA7-EADA9179A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C2B9154-4260-42A5-A935-415C92A3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600484"/>
            <a:ext cx="522146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EB479-7963-E252-134F-E5327995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29B3B-7CD6-8C18-A91A-6F8AF0DE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DF8E452-D2A1-F72C-2E33-28AA8604C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6C4366C-DBDC-CB07-2AA5-359160C82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E702A5E-CA72-C89D-F933-86D8EF2F4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8" y="536167"/>
            <a:ext cx="5778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49A454C1-F557-821D-96D8-C6EB9C92B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9541EBB-0256-3AC4-C447-7E4980A2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41" y="509006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FFA7F74-CC8F-8FE2-B187-46F167C7D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4D0C81B-1011-7A07-320F-D06BD7543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A113F77-A347-65CF-E1FB-0D12893E0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A1E8191-31AB-31C8-9B31-09166758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28032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22</cp:revision>
  <dcterms:created xsi:type="dcterms:W3CDTF">2023-04-25T15:29:09Z</dcterms:created>
  <dcterms:modified xsi:type="dcterms:W3CDTF">2023-11-04T00:33:23Z</dcterms:modified>
</cp:coreProperties>
</file>