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84" autoAdjust="0"/>
    <p:restoredTop sz="94660"/>
  </p:normalViewPr>
  <p:slideViewPr>
    <p:cSldViewPr snapToGrid="0">
      <p:cViewPr varScale="1">
        <p:scale>
          <a:sx n="80" d="100"/>
          <a:sy n="80" d="100"/>
        </p:scale>
        <p:origin x="200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3:56.4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4:16.8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0 251 24575,'0'13'0,"0"2"0,0 3 0,4 17 0,6 18 0,-3 37 0,0-37 0,0-2 0,-3 31 0,2-12 0,-3-41 0,1-18 0,0-14 0,0-18 0,3-10 0,2-18 0,2-20 0,-5 11 0,-2-2 0,-4-34 0,-1 3 0,-3 60 0,-5 51 0,3 17 0,-10 17 0,0 8 0,10-9 0,2 2 0,-8 14 0,1 0 0,11 24 0,0-41 0,0-30 0,3-15 0,1-10 0,-1-8 0,10-54 0,-8 6 0,-1-5 0,4 14 0,0-4 0,-6-16 0,-3-9 0,0 12 0,4-19 0,-6 18 0,-1 7 0,4 26 0,0 45 0,-3 56 0,-1 19 0,1-36 0,-1 5 0,1 37 0,1 18 0,-1-10 0,0-15 0,1-3 0,2-7 0,0 3 0,0-9 0,0-9 0,0-9 0,3 7 0,-2-58 0,12-61 0,-2-2 0,0-10 0,0-20 0,-1-5 0,-2 29 0,-1-1 0,-1 2 0,-2-24 0,-1 9 0,0-6 0,-3 43 0,3 65 0,-3 32 0,0 48 0,-4 1 0,1-25 0,-1-2 0,-6 11 0,4 5 0,2-72 0,15-27 0,0-32 0,8-21 0,1-8 0,-12 20 0,-1-1 0,7-21 0,-2 7 0,-12 20 0,-4 49 0,-1 27 0,-6 8 0,-15 40 0,-1 0 0,3 9 0,10-35 0,17-43 0,6-37 0,8-10 0,1-9 0,2-6 0,-3 2 0,1-1 0,5-7 0,-2 3 0,-2-8 0,-6 51 0,-13 47 0,-5 16 0,4 5 0,-3 5 0,4-24 0,3-7 0,-2-24 0,1-16 0,-2-8 0,-4-39 0,3 21 0,-4-4 0,5 43 0,0 19 0,0 53 0,5 19 0,0-7 0,4-18 0,-5-56 0,-4-11 0,2-6 0,7-5 0,21-45 0,-12 8 0,-2-8 0,10-23 0,-4-3 0,-10 14 0,-2 3 0,0 10 0,-2 10 0,-5 25 0,-2 43 0,-3 74 0,-4-13 0,-4 7 0,-5 7 0,-2-1 0,6-9 0,-1-10 0,-15 6 0,26-79 0,6-18 0,9-47 0,10-6 0,1-11 0,-11 14 0,-2-4 0,2-2 0,7-9 0,1-2 0,-2 6 0,-5-6 0,-3 9-6784,9-15 6784,-13 86 0,-21 63 0,10-5 0,-1 10 0,-5 0 0,-3 8 0,2 0-246,3 4 0,3 1 1,-1 1 245,-3 7 0,0 0 0,2-8 0,1-5 0,2-7 0,-1 0 0,2-22 0,2-43 6419,4-22-6419,5-37 0,2-17 0,0-19 0,1-7 0,-1 27 0,2-2 0,-3 2 0,-1-21 0,-1 11 0,6 3 0,-14 64 1102,3 46-1102,-3 3 0,-5 47 0,2-23 0,-1 3 0,1 2 0,0-1 0,-1-3 0,2-6 0,2 1 0,0-56 0,4-45 0,2-6 0,1-7 0,0 0 0,-1-1 0,3-13 0,0 6 0,-3 0 0,-2 28 0,-4 42 0,-2 43 0,-2 20 0,3-14 0,1 3 0,-4 26 0,1-1 0,3 5 0,0-52 0,0-32 0,0-29 0,0-30 0,0-18 0,2 5 0,1-7 0,0 0 0,-1 4 0,0 1 0,1 1 0,1-28 0,1 15 0,3 32 0,-8 60 0,3 62 0,-7-2 0,3-3 0,0 2 0,-3 31 0,4-7 0,3-33 0,-2-28 0,2-16 0,-3-19 0,0-8 0,0-31 0,0-13 0,0-4 0,0-2 0,0-10 0,0 0 0,0 8 0,0 9 0,0 19 0,0 29 0,0 71 0,5-14 0,1 4 0,-2 13 0,0 0 0,2-13 0,0-4 0,-1 21 0,-5-50 0,0-11 0,4-25 0,-3-39 0,7-16 0,0 7 0,0 22 0,-4 37 0,-2 16 0,-4 2 0,2 35 0,0 13 0,4 21 0,0-21 0,2-17 0,-3-29 0,-3-10 0,-4-15 0,-5-31 0,-6-22 0,4 5 0,-3-15 0,13 39 0,-3 5 0,7 20 0,1 27 0,8 18 0,-1 50 0,-6-31 0,0 1 0,-4 43 0,-4-27 0,-2-58 0,2-25 0,3-8 0,4-27 0,-2-12 0,-6-1 0,-2-2 0,5-19 0,0 1 0,-5 13 0,-1 8 0,2 2 0,2 32 0,-1 32 0,-14 38 0,-6 16 0,2 3 0,0 8 0,-2 7 0,-2 9 0,2-6 0,-3 6 0,2-4 0,7 2 0,2-12 0,1-28 0,11-24 0,11-40 0,15-47 0,0-4 0,1-11 0,-6 13 0,-1-4 0,0 2 0,7-15 0,-4 4 0,-5-3 0,-7 35 0,-7 52 0,-5 18 0,-15 58 0,11-27 0,-1 4 0,-6 7 0,-1 1 0,9 2 0,1-6 0,-8 8 0,18-33 0,4-44 0,5-19 0,6 6 0,3-32 0,-1-14 0,-4 7 0,-2-1 0,4-13 0,-2 2 0,-5 9 0,-3 11 0,-3 24 0,-8 28 0,-13 68 0,0 1 0,-2 7 0,0-6 0,0-1 0,5 5 0,0-7 0,-10 5 0,17-59 0,3-15 0,7-31 0,8-35 0,1-8 0,-4-8 0,4-1 0,-2 6 0,-10 32 0,4 17 0,-15 66 0,-5 27 0,-3-1 0,-2 7 0,1 3 0,-1 8 0,1-8 0,0-2 0,1-5 0,3 0 0,5-14 0,10-35 0,0-4 0,0-16 0,5-56 0,5-11 0,2-10 0,-1-8 0,1-1 0,0 1 0,-1 5 0,-2 23 0,-2 13 0,-6 29 0,2 16 0,-23 64 0,0-4 0,-4 12 0,0 2-319,0 0 0,1 2 0,0 3 319,-4 13 0,0 3 0,4-6 0,5 10 0,6-14 0,5-5 0,11-37 0,-7-48 0,3-69 0,9 11 0,2-6 0,-5-2 0,3-8-230,4 11 1,3-11 0,2 1 0,-4 10 229,-1-2 0,-1 4 456,10-36 0,-4 15-456,-13 51 0,-8 43 0,-15 35 0,1 11 0,-3 5 0,-6 15 0,1-3-252,-4 10 1,0 2 251,5 1 0,-1 6 0,2-11 0,2-16 0,3-9 937,7 20-937,11-74 0,13-66 0,1 6 0,2-8 0,2-22 0,2-5 0,-4 29 0,0-2 0,-1 7 0,-1 2 0,-2 8 528,8-17-528,-14 78 0,-2-2 0,-1 17 0,-8 56 0,-5 20 0,-1-16 0,-2 4-171,4-13 1,-1 9-1,0 0 1,0-9 170,-5 16 0,1-9 0,3-9 0,2-13 0,5-29 0,4-32 0,4-32 0,14-57 0,0 22 0,5-11 0,1 1-155,-3 13 1,2 2 0,0-2 154,3-12 0,1-1 0,-3 10 333,-2 17 0,-5 12-333,-5 15 0,-16 38 0,-5 20 0,-14 30 0,0 13 0,-1 11 0,1 2 0,1 1 0,1 3 0,4-5 239,4-18 1,6-16-240,11-31 0,3-31 0,10-31 0,20-48 0,-10 21 0,2-11 0,-2 6 0,-3 1 0,-1-1 0,3-6 0,0-5 0,-9 18 0,-11 19 0,-1 0 0,-12 55 0,-7 31 0,-4 18 0,-14 12 0,-6 11 0,2 0-349,9-5 1,3 0 0,-2 3 348,-3-6 0,-3 4 0,2-3 0,6-7 0,5 7 0,6-9 0,-5 18 0,11-52 0,23-52 0,12-43 0,13-5 0,-12 11 0,4-10 0,0 2-193,10-17 1,0 1 192,-12 17 0,0-2 0,-2 5 512,2-1 0,-7 12-512,-10 12 0,-17 57 0,-2 8 0,-8 28 0,-7 21 0,9 3 0,3 8 0,1-5 0,4-1 203,4 2 0,3-6-203,11 16 0,0-75 0,-2-16 0,1-50 0,16-32 0,-19 7 0,-1-5 0,2 12 0,-2 2 0,-5 6 0,-4 8 0,-1 4 0,0 41 0,0 21 0,0 0 0,0 12 0,0-10 0,0 9 0,3-20 0,-5-1 0,1-9 0,-9-15 0,5 13 0,-2-6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4:42.8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24575,'62'4'0,"-2"-3"0,-27 2 0,24 2 0,-21-4 0,44 8 0,0-3 0,-10 3 0,-11 0 0,-42-5 0,-14-1 0,7-3 0,0 0 0,21 4 0,-13-3 0,13 6 0,-23-4 0,-8 4 0,-32 10 0,-22 4 0,-28 10 0,32-15 0,0 0 0,-33 9 0,17-1 0,16-7 0,26-6 0,1-2 0,10-6 0,6 0 0,-2 0 0,-9 4 0,2 0 0,-2-3 0,11-1 0,5-3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00:04:46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44 24575,'-37'-18'0,"5"2"0,15 6 0,11 14 0,23 22 0,-3-2 0,26 19 0,27 22 0,-18-21 0,16 15 0,-43-43 0,-8-7 0,7 2 0,-5-3 0,2 0 0,-9-5 0,-2-3 0,5 0 0,-5 0 0,12 3 0,-8-2 0,3 2 0,-4-3 0,-4 0 0,6 0 0,-5 0 0,5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A4E68-2EE2-4ACD-A041-F3643EE70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2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customXml" Target="../ink/ink2.xml"/><Relationship Id="rId12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image" Target="../media/image19.png"/><Relationship Id="rId10" Type="http://schemas.openxmlformats.org/officeDocument/2006/relationships/image" Target="../media/image150.png"/><Relationship Id="rId4" Type="http://schemas.openxmlformats.org/officeDocument/2006/relationships/image" Target="../media/image15.png"/><Relationship Id="rId9" Type="http://schemas.openxmlformats.org/officeDocument/2006/relationships/customXml" Target="../ink/ink3.xml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412457-5E64-8002-B439-DC524174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32D011-13A6-8E33-A913-BEBA45485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9143-2252-A387-60CC-461CD1FBD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DA4D8E62-81D3-9145-88D3-E592CC1D64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B5D5575-6ECC-F507-319D-4303753D9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99" y="586967"/>
            <a:ext cx="5461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0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2187F-5F3E-60E6-D551-687348FE6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03E8C-6140-5B2F-46F9-C14C0CD9A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DCA55C-BF98-B53F-9E74-4FE0F2CC0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8CBFB57-D661-B0C1-AF45-667305C0F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F731BB1-D389-D7D0-4814-80E3F26F4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617" y="998834"/>
            <a:ext cx="498685" cy="4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3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8AD50-2638-B684-8E87-FD39A3DF7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33B94-239B-DC17-A5A8-E5EE9DF7B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48E80-459C-D58F-0F95-7DE65DF5C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4B870F8-AA9A-B498-B8E7-9A9B68FE8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658C928-1652-2A98-1916-8CA536CE2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42" y="573324"/>
            <a:ext cx="545813" cy="5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1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B8EAD-C817-8011-B904-C035BABC8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5E6B69-9378-221B-B14D-742D26B00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50DB1-29FD-89EF-370B-D3198D7D6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EB1D4876-76D3-45A3-DC2A-02C18BD62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C26E90B-F626-1983-DD39-4F0089586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782" y="610480"/>
            <a:ext cx="575524" cy="57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79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E5D-0C2A-9814-77C1-57D6F22C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78BFE-0908-4798-E67D-55033CCC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6C235-7832-3659-D4EF-D52DB0BE6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75EB235-5489-5B10-F1A8-862D4A792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3B3D295-9224-CF6C-EE46-619434F1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473" y="586023"/>
            <a:ext cx="54610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1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2B67DA-E172-AA82-77EB-DB0889495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5C3EAB-B834-9E51-78F1-85E080E7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0AE55-408B-161B-6C2A-E967AECB6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8158AC6-E836-175A-52A8-CA1B87A94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E4199A4-4CF9-3E2F-97D4-2EC1E076F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0" y="528056"/>
            <a:ext cx="5524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26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7F6ED-4B5D-C24E-92DF-E5A27DB3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ED1BDA-3C96-16ED-B3BA-FFDF94ABB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E14C213-A555-4F7E-BA2A-1450E03EA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B595BAC-E36A-0579-C3A2-D86F309F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80617"/>
            <a:ext cx="54610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90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C04AA-C921-4A9D-4061-B8DD416F3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35BB2-1D9E-73DA-92CE-A3E5972D1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C053E81-B53D-9D49-F269-451A06847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22A39DC-0AB1-568E-7058-64181AFD5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67" y="541699"/>
            <a:ext cx="5588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9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D92DF-412F-A25A-37A0-E4B10EA6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DC7D5-C427-160D-052E-39D1766FB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33DA40A-1BF4-3CF2-755E-7AFFF4B90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7BB67AC-B5F7-105E-1C47-FE49EC88C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03" y="528056"/>
            <a:ext cx="485933" cy="4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7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FBD8C4-16D3-E382-3435-981B41800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41148C-42D9-5BD8-8195-DD9A6E5AF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9896658-482B-6C67-73A0-1347055CE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F83C673-12B2-56A4-4718-1435BCC04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905" y="501839"/>
            <a:ext cx="503096" cy="50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6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DF89E-D39D-BC23-4A41-100AC8B6C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81DCFF2-A606-1F8A-48D0-B4B6C8023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3BA6240-7F46-F5F4-C41D-4B9521DED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5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820CF-FB17-6ED2-4A37-73F926D26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552E2-080F-0724-DDEC-EB29329A5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09" y="1997805"/>
            <a:ext cx="1733792" cy="257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302C53-4F1E-A39E-7225-7960DF25391E}"/>
              </a:ext>
            </a:extLst>
          </p:cNvPr>
          <p:cNvSpPr txBox="1"/>
          <p:nvPr/>
        </p:nvSpPr>
        <p:spPr>
          <a:xfrm>
            <a:off x="1792026" y="1997805"/>
            <a:ext cx="43039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Delta Math Course 1 - Winter - Grade 7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49CA8-9F0C-B25A-098E-83DE8FA9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61193"/>
            <a:ext cx="1762371" cy="476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8C58-27AA-34A5-F8FA-1B2761C7D5B7}"/>
              </a:ext>
            </a:extLst>
          </p:cNvPr>
          <p:cNvSpPr txBox="1"/>
          <p:nvPr/>
        </p:nvSpPr>
        <p:spPr>
          <a:xfrm>
            <a:off x="3432411" y="983566"/>
            <a:ext cx="5119918" cy="707886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Delta Math Course 1 - Winter - Grade 7 Geometry Readiness</a:t>
            </a:r>
          </a:p>
        </p:txBody>
      </p:sp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17C12F-6FFB-539B-C24B-A62022D38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math test&#10;&#10;Description automatically generated">
            <a:extLst>
              <a:ext uri="{FF2B5EF4-FFF2-40B4-BE49-F238E27FC236}">
                <a16:creationId xmlns:a16="http://schemas.microsoft.com/office/drawing/2014/main" id="{4CB80A7A-9307-B454-E2E5-C28466C54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EC666AA0-0D6D-0132-0F31-F29EFED4F0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C5C1C69-BB3A-5250-894B-B39E0D339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02" y="600484"/>
            <a:ext cx="522146" cy="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3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EB479-7963-E252-134F-E53279956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29B3B-7CD6-8C18-A91A-6F8AF0DE6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A4FBFE-6804-2489-B172-B1DEC5769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14:cNvPr>
              <p14:cNvContentPartPr/>
              <p14:nvPr/>
            </p14:nvContentPartPr>
            <p14:xfrm>
              <a:off x="4046200" y="150480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478F4D-A3BE-E4DE-0854-FFC50D0DFE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7200" y="14961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6D216E-D3C4-0954-779F-B171C6DABD36}"/>
                  </a:ext>
                </a:extLst>
              </p14:cNvPr>
              <p14:cNvContentPartPr/>
              <p14:nvPr/>
            </p14:nvContentPartPr>
            <p14:xfrm>
              <a:off x="3498336" y="1279224"/>
              <a:ext cx="257040" cy="537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6D216E-D3C4-0954-779F-B171C6DABD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89336" y="1270584"/>
                <a:ext cx="27468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A7F2B22-5BD1-997B-1C24-60ABE7546190}"/>
                  </a:ext>
                </a:extLst>
              </p14:cNvPr>
              <p14:cNvContentPartPr/>
              <p14:nvPr/>
            </p14:nvContentPartPr>
            <p14:xfrm>
              <a:off x="3442896" y="1395504"/>
              <a:ext cx="239400" cy="10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A7F2B22-5BD1-997B-1C24-60ABE75461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9896" y="1332504"/>
                <a:ext cx="3650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C0CE1AA-5F82-17B0-7F6F-503B2E9436CE}"/>
                  </a:ext>
                </a:extLst>
              </p14:cNvPr>
              <p14:cNvContentPartPr/>
              <p14:nvPr/>
            </p14:nvContentPartPr>
            <p14:xfrm>
              <a:off x="8615376" y="1431504"/>
              <a:ext cx="169200" cy="117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C0CE1AA-5F82-17B0-7F6F-503B2E9436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52736" y="1368504"/>
                <a:ext cx="294840" cy="2433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016FF946-24A0-D637-1ED1-274BB69A0C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math test&#10;&#10;Description automatically generated">
            <a:extLst>
              <a:ext uri="{FF2B5EF4-FFF2-40B4-BE49-F238E27FC236}">
                <a16:creationId xmlns:a16="http://schemas.microsoft.com/office/drawing/2014/main" id="{C6CDAC7A-18A9-A368-D5D2-DFAFC8371F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5170AE2-139D-3312-CE38-3DC9F69A8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618" y="536167"/>
            <a:ext cx="57785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5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4DA1A-F37A-854A-3141-9461385E8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87FF17-EE30-358B-614D-A7012CC02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A58D1-22CE-3169-879E-153840049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C802CA9B-6572-C6F6-AA5C-F2F65730D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A8239AB-B19F-E28E-8612-78C0A4A97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41" y="509006"/>
            <a:ext cx="405437" cy="4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2625F-0A22-C1EA-4491-4B708C7C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919F0E-B454-C68F-337B-208FA0474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BC6C55C-0EA3-5AE9-1EC1-50032A939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844ACA6-87DB-78FE-F7B3-4EDC6F7AB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966" y="597781"/>
            <a:ext cx="558282" cy="5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8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56F3-6AD9-8180-8ABD-38AC9FAA9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35B91-A519-BC1A-AAD7-BD7C8B6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12238-CCED-7CEA-1295-AE3411750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FAD3BE98-DD16-B462-7157-987FFFB03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2C15986-BDF7-C50C-89F2-4830AAB58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53" y="542516"/>
            <a:ext cx="58420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48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28044</TotalTime>
  <Words>22</Words>
  <Application>Microsoft Macintosh PowerPoint</Application>
  <PresentationFormat>Widescreen</PresentationFormat>
  <Paragraphs>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Mike Klavon</cp:lastModifiedBy>
  <cp:revision>24</cp:revision>
  <dcterms:created xsi:type="dcterms:W3CDTF">2023-04-25T15:29:09Z</dcterms:created>
  <dcterms:modified xsi:type="dcterms:W3CDTF">2023-11-04T00:37:53Z</dcterms:modified>
</cp:coreProperties>
</file>