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85" autoAdjust="0"/>
    <p:restoredTop sz="94660"/>
  </p:normalViewPr>
  <p:slideViewPr>
    <p:cSldViewPr snapToGrid="0">
      <p:cViewPr varScale="1">
        <p:scale>
          <a:sx n="81" d="100"/>
          <a:sy n="81" d="100"/>
        </p:scale>
        <p:origin x="200" y="1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03:56.4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A4E68-2EE2-4ACD-A041-F3643EE70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6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2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12457-5E64-8002-B439-DC5241741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2D011-13A6-8E33-A913-BEBA45485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9143-2252-A387-60CC-461CD1FBD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BD6235-904A-8FD4-1E7D-C023FA789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91F557A-2A39-4E6E-4D99-D9360EB4B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18A03A3-03E2-6A64-49F7-BB557A9CA0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756C18B-A648-205C-2D1A-74CCF46624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62305F1-03C0-762E-1FC5-DA63D53FF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99" y="586967"/>
            <a:ext cx="546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0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2187F-5F3E-60E6-D551-687348FE6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F03E8C-6140-5B2F-46F9-C14C0CD9A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CA55C-BF98-B53F-9E74-4FE0F2CC0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DCFB74-D883-3D14-7327-D7936725E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0D970ACF-DB16-0CD1-74A8-7B6C25038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058BF0A-A416-FD06-6DB8-145C61D52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53" y="597781"/>
            <a:ext cx="56515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3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8AD50-2638-B684-8E87-FD39A3DF7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33B94-239B-DC17-A5A8-E5EE9DF7B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48E80-459C-D58F-0F95-7DE65DF5C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20F139-85A5-7252-A721-75EFA6D7C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4D9BADBA-D8D6-1640-E3CC-B1CFA0719B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844274E-864F-8602-7A2F-20DE9DF76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842" y="573324"/>
            <a:ext cx="545813" cy="5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91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B8EAD-C817-8011-B904-C035BABC8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5E6B69-9378-221B-B14D-742D26B00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650DB1-29FD-89EF-370B-D3198D7D6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075A3-2F95-246C-A17D-C098E68C2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CD708098-F218-20BD-6D41-F62196000C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94F2F29-31B4-AF33-2B65-52752391A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782" y="610480"/>
            <a:ext cx="575524" cy="57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79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40E5D-0C2A-9814-77C1-57D6F22CC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78BFE-0908-4798-E67D-55033CCC6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6C235-7832-3659-D4EF-D52DB0BE6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47E900-F441-2833-8659-685D4598E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08533CD-0292-38F6-E773-C02D3E8850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D3DF842-B577-BC62-20FB-EF1B4D1B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73" y="586023"/>
            <a:ext cx="5461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1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B67DA-E172-AA82-77EB-DB0889495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C3EAB-B834-9E51-78F1-85E080E7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0AE55-408B-161B-6C2A-E967AECB6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FBF468-C5B3-2BCA-C8A1-98735A7F2E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77AD2CE6-8DCA-8656-EA4E-4CAC5CF1CD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9888FC2-A3F2-AA6E-2D7E-99982BC6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80" y="528056"/>
            <a:ext cx="5524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2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67F6ED-4B5D-C24E-92DF-E5A27DB3C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D1BDA-3C96-16ED-B3BA-FFDF94ABB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E564E2-D43C-5FEA-3F2E-EA33F4B5A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6FF76ED-D750-A1F2-072A-15FBF4CCEC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A529C99-9780-0D82-BD63-B32327C67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80617"/>
            <a:ext cx="5461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9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C04AA-C921-4A9D-4061-B8DD416F3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35BB2-1D9E-73DA-92CE-A3E5972D1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252395-7F19-D489-69F9-ACE4F1343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math test&#10;&#10;Description automatically generated">
            <a:extLst>
              <a:ext uri="{FF2B5EF4-FFF2-40B4-BE49-F238E27FC236}">
                <a16:creationId xmlns:a16="http://schemas.microsoft.com/office/drawing/2014/main" id="{C50D9A6E-EB62-B52A-8226-84B47F2FB5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7A88632-8325-62A2-8DF8-2CA079DE6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41699"/>
            <a:ext cx="558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9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D92DF-412F-A25A-37A0-E4B10EA61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3DC7D5-C427-160D-052E-39D1766FB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88BF0E-B548-0AD6-DEBB-47A377849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C200F9FA-F04E-6BFA-79C5-BB720A994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BB7ED91-ED34-266C-CF2D-C805CB2C5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367" y="543822"/>
            <a:ext cx="654642" cy="65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7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BD8C4-16D3-E382-3435-981B41800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1148C-42D9-5BD8-8195-DD9A6E5AF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AE0635-F502-C0C5-76EF-98D25F38E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8141A41-538B-5790-9877-AAA19CAC0A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7697768-6820-E1FB-75F5-CDD91D2DF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60" y="564900"/>
            <a:ext cx="617513" cy="6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6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DF89E-D39D-BC23-4A41-100AC8B6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D307C90-65FD-4C51-9043-C55F0FAE1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91EFC09-4E16-9F71-F408-966EF2550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5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820CF-FB17-6ED2-4A37-73F926D26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9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552E2-080F-0724-DDEC-EB29329A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909" y="1997805"/>
            <a:ext cx="1733792" cy="2572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A353F0-B24D-34B2-B379-02D6BC78B608}"/>
              </a:ext>
            </a:extLst>
          </p:cNvPr>
          <p:cNvSpPr txBox="1"/>
          <p:nvPr/>
        </p:nvSpPr>
        <p:spPr>
          <a:xfrm>
            <a:off x="1792026" y="1997805"/>
            <a:ext cx="39925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Delta Math Course 1 - Winter - Grade 8 Geometry Readiness</a:t>
            </a:r>
          </a:p>
        </p:txBody>
      </p:sp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49CA8-9F0C-B25A-098E-83DE8FA9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61193"/>
            <a:ext cx="1762371" cy="476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01F2FB-B520-7771-C60B-4EE1A427DB35}"/>
              </a:ext>
            </a:extLst>
          </p:cNvPr>
          <p:cNvSpPr txBox="1"/>
          <p:nvPr/>
        </p:nvSpPr>
        <p:spPr>
          <a:xfrm>
            <a:off x="3445858" y="983566"/>
            <a:ext cx="4864424" cy="707886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Delta Math Course 1 - Winter - Grade 8 Geometry Readiness</a:t>
            </a:r>
          </a:p>
        </p:txBody>
      </p:sp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866ADB-0077-2D76-6BC8-2CA556744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A8F4180-827E-C58B-987C-6858C8BCD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AFE1BA0-A779-E699-C7A3-E8B64B22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393" y="490126"/>
            <a:ext cx="361213" cy="3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4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478F4D-A3BE-E4DE-0854-FFC50D0DFE57}"/>
                  </a:ext>
                </a:extLst>
              </p14:cNvPr>
              <p14:cNvContentPartPr/>
              <p14:nvPr/>
            </p14:nvContentPartPr>
            <p14:xfrm>
              <a:off x="4046200" y="150480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478F4D-A3BE-E4DE-0854-FFC50D0DFE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7200" y="149616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91F56175-A3F0-6CB3-610D-207B334DC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math test&#10;&#10;Description automatically generated">
            <a:extLst>
              <a:ext uri="{FF2B5EF4-FFF2-40B4-BE49-F238E27FC236}">
                <a16:creationId xmlns:a16="http://schemas.microsoft.com/office/drawing/2014/main" id="{D533D27C-7C1E-8640-61E7-C52BC41447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F2BB791-97A8-F420-4E22-8B21F98A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014" y="488870"/>
            <a:ext cx="483281" cy="48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5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4DA1A-F37A-854A-3141-9461385E8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87FF17-EE30-358B-614D-A7012CC02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1A58D1-22CE-3169-879E-153840049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B20E60-5AFA-C713-C366-65280CF63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0862F480-3F98-64F4-31F2-912155E494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7BB792B-44E6-4E04-309C-507B270C1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63A519B-AA66-B0D7-C3ED-91E743153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75" y="556303"/>
            <a:ext cx="405437" cy="4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2625F-0A22-C1EA-4491-4B708C7C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919F0E-B454-C68F-337B-208FA0474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82D509-7911-C94B-AC8E-30195328C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D8C475A-0E0C-1E93-F9EA-51A8E8028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087CEE8-F7D2-8762-6B29-697AC31AEF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AECCE22-F163-56C1-B2D7-41C28D40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66" y="597781"/>
            <a:ext cx="558282" cy="5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8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B56F3-6AD9-8180-8ABD-38AC9FAA9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35B91-A519-BC1A-AAD7-BD7C8B6E6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12238-CCED-7CEA-1295-AE3411750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A689C5-3E9D-4EBA-D3C4-1DA7641BB2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6FB5E36-37A3-3460-0816-ACDF526EFB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E4058E0-DF5C-71B0-7614-6B845A6B8E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6916068-350C-87DA-2ECD-533A0F0AC6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A7E5D604-3ED6-9027-54EA-C17950D41B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813665C-0CC7-285C-1F88-EC04A1FDF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310" y="526751"/>
            <a:ext cx="280337" cy="27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48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27991</TotalTime>
  <Words>22</Words>
  <Application>Microsoft Macintosh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Mike Klavon</cp:lastModifiedBy>
  <cp:revision>25</cp:revision>
  <dcterms:created xsi:type="dcterms:W3CDTF">2023-04-25T15:29:09Z</dcterms:created>
  <dcterms:modified xsi:type="dcterms:W3CDTF">2023-11-04T00:48:58Z</dcterms:modified>
</cp:coreProperties>
</file>