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BA60EA-5C4B-4638-8F2A-CB99B33E374E}" v="34" dt="2023-05-24T20:21:02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3FBA60EA-5C4B-4638-8F2A-CB99B33E374E}"/>
    <pc:docChg chg="custSel addSld delSld modSld">
      <pc:chgData name="Nisha McKenzie" userId="1909bcc06cf74e81" providerId="LiveId" clId="{3FBA60EA-5C4B-4638-8F2A-CB99B33E374E}" dt="2023-05-24T20:22:29.800" v="79" actId="22"/>
      <pc:docMkLst>
        <pc:docMk/>
      </pc:docMkLst>
      <pc:sldChg chg="addSp modSp mod">
        <pc:chgData name="Nisha McKenzie" userId="1909bcc06cf74e81" providerId="LiveId" clId="{3FBA60EA-5C4B-4638-8F2A-CB99B33E374E}" dt="2023-05-24T20:03:41.277" v="1" actId="1076"/>
        <pc:sldMkLst>
          <pc:docMk/>
          <pc:sldMk cId="2540173304" sldId="258"/>
        </pc:sldMkLst>
        <pc:picChg chg="add mod">
          <ac:chgData name="Nisha McKenzie" userId="1909bcc06cf74e81" providerId="LiveId" clId="{3FBA60EA-5C4B-4638-8F2A-CB99B33E374E}" dt="2023-05-24T20:03:41.277" v="1" actId="1076"/>
          <ac:picMkLst>
            <pc:docMk/>
            <pc:sldMk cId="2540173304" sldId="258"/>
            <ac:picMk id="3" creationId="{54047714-2D0F-413A-A2C0-19CAF661E11D}"/>
          </ac:picMkLst>
        </pc:picChg>
      </pc:sldChg>
      <pc:sldChg chg="addSp delSp modSp mod">
        <pc:chgData name="Nisha McKenzie" userId="1909bcc06cf74e81" providerId="LiveId" clId="{3FBA60EA-5C4B-4638-8F2A-CB99B33E374E}" dt="2023-05-24T20:04:22.568" v="7" actId="1076"/>
        <pc:sldMkLst>
          <pc:docMk/>
          <pc:sldMk cId="4133966728" sldId="259"/>
        </pc:sldMkLst>
        <pc:picChg chg="add del">
          <ac:chgData name="Nisha McKenzie" userId="1909bcc06cf74e81" providerId="LiveId" clId="{3FBA60EA-5C4B-4638-8F2A-CB99B33E374E}" dt="2023-05-24T20:04:03.298" v="3" actId="478"/>
          <ac:picMkLst>
            <pc:docMk/>
            <pc:sldMk cId="4133966728" sldId="259"/>
            <ac:picMk id="3" creationId="{420F2B06-7CAF-0137-2ED0-DC30A77544C8}"/>
          </ac:picMkLst>
        </pc:picChg>
        <pc:picChg chg="add mod">
          <ac:chgData name="Nisha McKenzie" userId="1909bcc06cf74e81" providerId="LiveId" clId="{3FBA60EA-5C4B-4638-8F2A-CB99B33E374E}" dt="2023-05-24T20:04:08.584" v="5" actId="1076"/>
          <ac:picMkLst>
            <pc:docMk/>
            <pc:sldMk cId="4133966728" sldId="259"/>
            <ac:picMk id="5" creationId="{D32B1957-808F-7517-CEFF-1A965185694B}"/>
          </ac:picMkLst>
        </pc:picChg>
        <pc:picChg chg="add mod">
          <ac:chgData name="Nisha McKenzie" userId="1909bcc06cf74e81" providerId="LiveId" clId="{3FBA60EA-5C4B-4638-8F2A-CB99B33E374E}" dt="2023-05-24T20:04:22.568" v="7" actId="1076"/>
          <ac:picMkLst>
            <pc:docMk/>
            <pc:sldMk cId="4133966728" sldId="259"/>
            <ac:picMk id="7" creationId="{9EAD568A-928B-762C-2FAB-3788A854E142}"/>
          </ac:picMkLst>
        </pc:picChg>
      </pc:sldChg>
      <pc:sldChg chg="addSp">
        <pc:chgData name="Nisha McKenzie" userId="1909bcc06cf74e81" providerId="LiveId" clId="{3FBA60EA-5C4B-4638-8F2A-CB99B33E374E}" dt="2023-05-24T20:04:56.199" v="8"/>
        <pc:sldMkLst>
          <pc:docMk/>
          <pc:sldMk cId="3048669119" sldId="260"/>
        </pc:sldMkLst>
        <pc:picChg chg="add">
          <ac:chgData name="Nisha McKenzie" userId="1909bcc06cf74e81" providerId="LiveId" clId="{3FBA60EA-5C4B-4638-8F2A-CB99B33E374E}" dt="2023-05-24T20:04:56.199" v="8"/>
          <ac:picMkLst>
            <pc:docMk/>
            <pc:sldMk cId="3048669119" sldId="260"/>
            <ac:picMk id="1026" creationId="{80BD2D41-A17B-1B8B-59A8-0A4CF07BCF4C}"/>
          </ac:picMkLst>
        </pc:picChg>
      </pc:sldChg>
      <pc:sldChg chg="addSp new">
        <pc:chgData name="Nisha McKenzie" userId="1909bcc06cf74e81" providerId="LiveId" clId="{3FBA60EA-5C4B-4638-8F2A-CB99B33E374E}" dt="2023-05-24T20:05:48.608" v="43"/>
        <pc:sldMkLst>
          <pc:docMk/>
          <pc:sldMk cId="417101366" sldId="261"/>
        </pc:sldMkLst>
        <pc:picChg chg="add">
          <ac:chgData name="Nisha McKenzie" userId="1909bcc06cf74e81" providerId="LiveId" clId="{3FBA60EA-5C4B-4638-8F2A-CB99B33E374E}" dt="2023-05-24T20:05:48.608" v="43"/>
          <ac:picMkLst>
            <pc:docMk/>
            <pc:sldMk cId="417101366" sldId="261"/>
            <ac:picMk id="2050" creationId="{792CE156-C25D-488E-FEB2-523194E57B54}"/>
          </ac:picMkLst>
        </pc:picChg>
      </pc:sldChg>
      <pc:sldChg chg="addSp new">
        <pc:chgData name="Nisha McKenzie" userId="1909bcc06cf74e81" providerId="LiveId" clId="{3FBA60EA-5C4B-4638-8F2A-CB99B33E374E}" dt="2023-05-24T20:06:08.405" v="44"/>
        <pc:sldMkLst>
          <pc:docMk/>
          <pc:sldMk cId="2084176137" sldId="262"/>
        </pc:sldMkLst>
        <pc:picChg chg="add">
          <ac:chgData name="Nisha McKenzie" userId="1909bcc06cf74e81" providerId="LiveId" clId="{3FBA60EA-5C4B-4638-8F2A-CB99B33E374E}" dt="2023-05-24T20:06:08.405" v="44"/>
          <ac:picMkLst>
            <pc:docMk/>
            <pc:sldMk cId="2084176137" sldId="262"/>
            <ac:picMk id="3074" creationId="{8038BC90-B675-C769-2674-CF9A9480A47B}"/>
          </ac:picMkLst>
        </pc:picChg>
      </pc:sldChg>
      <pc:sldChg chg="addSp new">
        <pc:chgData name="Nisha McKenzie" userId="1909bcc06cf74e81" providerId="LiveId" clId="{3FBA60EA-5C4B-4638-8F2A-CB99B33E374E}" dt="2023-05-24T20:06:42.904" v="45"/>
        <pc:sldMkLst>
          <pc:docMk/>
          <pc:sldMk cId="461640943" sldId="263"/>
        </pc:sldMkLst>
        <pc:picChg chg="add">
          <ac:chgData name="Nisha McKenzie" userId="1909bcc06cf74e81" providerId="LiveId" clId="{3FBA60EA-5C4B-4638-8F2A-CB99B33E374E}" dt="2023-05-24T20:06:42.904" v="45"/>
          <ac:picMkLst>
            <pc:docMk/>
            <pc:sldMk cId="461640943" sldId="263"/>
            <ac:picMk id="4098" creationId="{68F5434E-AFBA-2471-B9A8-014D413D400E}"/>
          </ac:picMkLst>
        </pc:picChg>
      </pc:sldChg>
      <pc:sldChg chg="addSp new">
        <pc:chgData name="Nisha McKenzie" userId="1909bcc06cf74e81" providerId="LiveId" clId="{3FBA60EA-5C4B-4638-8F2A-CB99B33E374E}" dt="2023-05-24T20:07:10.500" v="46"/>
        <pc:sldMkLst>
          <pc:docMk/>
          <pc:sldMk cId="697100700" sldId="264"/>
        </pc:sldMkLst>
        <pc:picChg chg="add">
          <ac:chgData name="Nisha McKenzie" userId="1909bcc06cf74e81" providerId="LiveId" clId="{3FBA60EA-5C4B-4638-8F2A-CB99B33E374E}" dt="2023-05-24T20:07:10.500" v="46"/>
          <ac:picMkLst>
            <pc:docMk/>
            <pc:sldMk cId="697100700" sldId="264"/>
            <ac:picMk id="5122" creationId="{92967726-CE48-711D-C29D-FE9A83AC9111}"/>
          </ac:picMkLst>
        </pc:picChg>
      </pc:sldChg>
      <pc:sldChg chg="addSp new">
        <pc:chgData name="Nisha McKenzie" userId="1909bcc06cf74e81" providerId="LiveId" clId="{3FBA60EA-5C4B-4638-8F2A-CB99B33E374E}" dt="2023-05-24T20:07:37.848" v="47"/>
        <pc:sldMkLst>
          <pc:docMk/>
          <pc:sldMk cId="1485708250" sldId="265"/>
        </pc:sldMkLst>
        <pc:picChg chg="add">
          <ac:chgData name="Nisha McKenzie" userId="1909bcc06cf74e81" providerId="LiveId" clId="{3FBA60EA-5C4B-4638-8F2A-CB99B33E374E}" dt="2023-05-24T20:07:37.848" v="47"/>
          <ac:picMkLst>
            <pc:docMk/>
            <pc:sldMk cId="1485708250" sldId="265"/>
            <ac:picMk id="6146" creationId="{DCAB6520-8FE4-CAC7-64B7-1BBA73DE2701}"/>
          </ac:picMkLst>
        </pc:picChg>
      </pc:sldChg>
      <pc:sldChg chg="addSp new">
        <pc:chgData name="Nisha McKenzie" userId="1909bcc06cf74e81" providerId="LiveId" clId="{3FBA60EA-5C4B-4638-8F2A-CB99B33E374E}" dt="2023-05-24T20:08:13.732" v="48"/>
        <pc:sldMkLst>
          <pc:docMk/>
          <pc:sldMk cId="2832505753" sldId="266"/>
        </pc:sldMkLst>
        <pc:picChg chg="add">
          <ac:chgData name="Nisha McKenzie" userId="1909bcc06cf74e81" providerId="LiveId" clId="{3FBA60EA-5C4B-4638-8F2A-CB99B33E374E}" dt="2023-05-24T20:08:13.732" v="48"/>
          <ac:picMkLst>
            <pc:docMk/>
            <pc:sldMk cId="2832505753" sldId="266"/>
            <ac:picMk id="7170" creationId="{DE55AD41-260C-0DD2-4DE4-2440A638E938}"/>
          </ac:picMkLst>
        </pc:picChg>
      </pc:sldChg>
      <pc:sldChg chg="addSp new">
        <pc:chgData name="Nisha McKenzie" userId="1909bcc06cf74e81" providerId="LiveId" clId="{3FBA60EA-5C4B-4638-8F2A-CB99B33E374E}" dt="2023-05-24T20:08:39.224" v="49"/>
        <pc:sldMkLst>
          <pc:docMk/>
          <pc:sldMk cId="648702636" sldId="267"/>
        </pc:sldMkLst>
        <pc:picChg chg="add">
          <ac:chgData name="Nisha McKenzie" userId="1909bcc06cf74e81" providerId="LiveId" clId="{3FBA60EA-5C4B-4638-8F2A-CB99B33E374E}" dt="2023-05-24T20:08:39.224" v="49"/>
          <ac:picMkLst>
            <pc:docMk/>
            <pc:sldMk cId="648702636" sldId="267"/>
            <ac:picMk id="8194" creationId="{0077CDA7-4B56-D1DA-0F97-1B775F6E54E0}"/>
          </ac:picMkLst>
        </pc:picChg>
      </pc:sldChg>
      <pc:sldChg chg="addSp new">
        <pc:chgData name="Nisha McKenzie" userId="1909bcc06cf74e81" providerId="LiveId" clId="{3FBA60EA-5C4B-4638-8F2A-CB99B33E374E}" dt="2023-05-24T20:09:02.581" v="50"/>
        <pc:sldMkLst>
          <pc:docMk/>
          <pc:sldMk cId="1192691175" sldId="268"/>
        </pc:sldMkLst>
        <pc:picChg chg="add">
          <ac:chgData name="Nisha McKenzie" userId="1909bcc06cf74e81" providerId="LiveId" clId="{3FBA60EA-5C4B-4638-8F2A-CB99B33E374E}" dt="2023-05-24T20:09:02.581" v="50"/>
          <ac:picMkLst>
            <pc:docMk/>
            <pc:sldMk cId="1192691175" sldId="268"/>
            <ac:picMk id="9218" creationId="{29E48259-D338-A308-576F-29C0C117E64C}"/>
          </ac:picMkLst>
        </pc:picChg>
      </pc:sldChg>
      <pc:sldChg chg="addSp new">
        <pc:chgData name="Nisha McKenzie" userId="1909bcc06cf74e81" providerId="LiveId" clId="{3FBA60EA-5C4B-4638-8F2A-CB99B33E374E}" dt="2023-05-24T20:09:27.460" v="51"/>
        <pc:sldMkLst>
          <pc:docMk/>
          <pc:sldMk cId="3375169838" sldId="269"/>
        </pc:sldMkLst>
        <pc:picChg chg="add">
          <ac:chgData name="Nisha McKenzie" userId="1909bcc06cf74e81" providerId="LiveId" clId="{3FBA60EA-5C4B-4638-8F2A-CB99B33E374E}" dt="2023-05-24T20:09:27.460" v="51"/>
          <ac:picMkLst>
            <pc:docMk/>
            <pc:sldMk cId="3375169838" sldId="269"/>
            <ac:picMk id="10242" creationId="{711E2B39-3D89-B468-3652-89866D803CED}"/>
          </ac:picMkLst>
        </pc:picChg>
      </pc:sldChg>
      <pc:sldChg chg="addSp new">
        <pc:chgData name="Nisha McKenzie" userId="1909bcc06cf74e81" providerId="LiveId" clId="{3FBA60EA-5C4B-4638-8F2A-CB99B33E374E}" dt="2023-05-24T20:09:53.800" v="52"/>
        <pc:sldMkLst>
          <pc:docMk/>
          <pc:sldMk cId="3480734308" sldId="270"/>
        </pc:sldMkLst>
        <pc:picChg chg="add">
          <ac:chgData name="Nisha McKenzie" userId="1909bcc06cf74e81" providerId="LiveId" clId="{3FBA60EA-5C4B-4638-8F2A-CB99B33E374E}" dt="2023-05-24T20:09:53.800" v="52"/>
          <ac:picMkLst>
            <pc:docMk/>
            <pc:sldMk cId="3480734308" sldId="270"/>
            <ac:picMk id="11266" creationId="{B0A1EF0E-90A9-043A-FEAC-73C0079532F0}"/>
          </ac:picMkLst>
        </pc:picChg>
      </pc:sldChg>
      <pc:sldChg chg="addSp new">
        <pc:chgData name="Nisha McKenzie" userId="1909bcc06cf74e81" providerId="LiveId" clId="{3FBA60EA-5C4B-4638-8F2A-CB99B33E374E}" dt="2023-05-24T20:10:18.099" v="53"/>
        <pc:sldMkLst>
          <pc:docMk/>
          <pc:sldMk cId="3278982730" sldId="271"/>
        </pc:sldMkLst>
        <pc:picChg chg="add">
          <ac:chgData name="Nisha McKenzie" userId="1909bcc06cf74e81" providerId="LiveId" clId="{3FBA60EA-5C4B-4638-8F2A-CB99B33E374E}" dt="2023-05-24T20:10:18.099" v="53"/>
          <ac:picMkLst>
            <pc:docMk/>
            <pc:sldMk cId="3278982730" sldId="271"/>
            <ac:picMk id="12290" creationId="{B43DBEEC-19F4-0872-868D-7951550E2567}"/>
          </ac:picMkLst>
        </pc:picChg>
      </pc:sldChg>
      <pc:sldChg chg="addSp new">
        <pc:chgData name="Nisha McKenzie" userId="1909bcc06cf74e81" providerId="LiveId" clId="{3FBA60EA-5C4B-4638-8F2A-CB99B33E374E}" dt="2023-05-24T20:10:45.356" v="54"/>
        <pc:sldMkLst>
          <pc:docMk/>
          <pc:sldMk cId="548462126" sldId="272"/>
        </pc:sldMkLst>
        <pc:picChg chg="add">
          <ac:chgData name="Nisha McKenzie" userId="1909bcc06cf74e81" providerId="LiveId" clId="{3FBA60EA-5C4B-4638-8F2A-CB99B33E374E}" dt="2023-05-24T20:10:45.356" v="54"/>
          <ac:picMkLst>
            <pc:docMk/>
            <pc:sldMk cId="548462126" sldId="272"/>
            <ac:picMk id="13314" creationId="{9940DB03-0146-77B8-3CD9-6A6C814661E2}"/>
          </ac:picMkLst>
        </pc:picChg>
      </pc:sldChg>
      <pc:sldChg chg="addSp new">
        <pc:chgData name="Nisha McKenzie" userId="1909bcc06cf74e81" providerId="LiveId" clId="{3FBA60EA-5C4B-4638-8F2A-CB99B33E374E}" dt="2023-05-24T20:11:04.427" v="55"/>
        <pc:sldMkLst>
          <pc:docMk/>
          <pc:sldMk cId="2441654384" sldId="273"/>
        </pc:sldMkLst>
        <pc:picChg chg="add">
          <ac:chgData name="Nisha McKenzie" userId="1909bcc06cf74e81" providerId="LiveId" clId="{3FBA60EA-5C4B-4638-8F2A-CB99B33E374E}" dt="2023-05-24T20:11:04.427" v="55"/>
          <ac:picMkLst>
            <pc:docMk/>
            <pc:sldMk cId="2441654384" sldId="273"/>
            <ac:picMk id="14338" creationId="{7A99BDE7-FEF2-5DB9-CE35-0E76FE5689FD}"/>
          </ac:picMkLst>
        </pc:picChg>
      </pc:sldChg>
      <pc:sldChg chg="addSp new">
        <pc:chgData name="Nisha McKenzie" userId="1909bcc06cf74e81" providerId="LiveId" clId="{3FBA60EA-5C4B-4638-8F2A-CB99B33E374E}" dt="2023-05-24T20:11:23.774" v="56"/>
        <pc:sldMkLst>
          <pc:docMk/>
          <pc:sldMk cId="1372993939" sldId="274"/>
        </pc:sldMkLst>
        <pc:picChg chg="add">
          <ac:chgData name="Nisha McKenzie" userId="1909bcc06cf74e81" providerId="LiveId" clId="{3FBA60EA-5C4B-4638-8F2A-CB99B33E374E}" dt="2023-05-24T20:11:23.774" v="56"/>
          <ac:picMkLst>
            <pc:docMk/>
            <pc:sldMk cId="1372993939" sldId="274"/>
            <ac:picMk id="15362" creationId="{B67C8B7D-43BA-B3EB-AD9F-84891B7F14D3}"/>
          </ac:picMkLst>
        </pc:picChg>
      </pc:sldChg>
      <pc:sldChg chg="addSp new">
        <pc:chgData name="Nisha McKenzie" userId="1909bcc06cf74e81" providerId="LiveId" clId="{3FBA60EA-5C4B-4638-8F2A-CB99B33E374E}" dt="2023-05-24T20:11:45.057" v="57"/>
        <pc:sldMkLst>
          <pc:docMk/>
          <pc:sldMk cId="1410540038" sldId="275"/>
        </pc:sldMkLst>
        <pc:picChg chg="add">
          <ac:chgData name="Nisha McKenzie" userId="1909bcc06cf74e81" providerId="LiveId" clId="{3FBA60EA-5C4B-4638-8F2A-CB99B33E374E}" dt="2023-05-24T20:11:45.057" v="57"/>
          <ac:picMkLst>
            <pc:docMk/>
            <pc:sldMk cId="1410540038" sldId="275"/>
            <ac:picMk id="16386" creationId="{373CEC80-8D60-531D-0976-B69674B47510}"/>
          </ac:picMkLst>
        </pc:picChg>
      </pc:sldChg>
      <pc:sldChg chg="addSp new">
        <pc:chgData name="Nisha McKenzie" userId="1909bcc06cf74e81" providerId="LiveId" clId="{3FBA60EA-5C4B-4638-8F2A-CB99B33E374E}" dt="2023-05-24T20:12:05.630" v="58"/>
        <pc:sldMkLst>
          <pc:docMk/>
          <pc:sldMk cId="1747610964" sldId="276"/>
        </pc:sldMkLst>
        <pc:picChg chg="add">
          <ac:chgData name="Nisha McKenzie" userId="1909bcc06cf74e81" providerId="LiveId" clId="{3FBA60EA-5C4B-4638-8F2A-CB99B33E374E}" dt="2023-05-24T20:12:05.630" v="58"/>
          <ac:picMkLst>
            <pc:docMk/>
            <pc:sldMk cId="1747610964" sldId="276"/>
            <ac:picMk id="17410" creationId="{B745DE80-B31D-864D-BA7A-8CA240F850AE}"/>
          </ac:picMkLst>
        </pc:picChg>
      </pc:sldChg>
      <pc:sldChg chg="addSp new">
        <pc:chgData name="Nisha McKenzie" userId="1909bcc06cf74e81" providerId="LiveId" clId="{3FBA60EA-5C4B-4638-8F2A-CB99B33E374E}" dt="2023-05-24T20:12:30.401" v="59"/>
        <pc:sldMkLst>
          <pc:docMk/>
          <pc:sldMk cId="1582122921" sldId="277"/>
        </pc:sldMkLst>
        <pc:picChg chg="add">
          <ac:chgData name="Nisha McKenzie" userId="1909bcc06cf74e81" providerId="LiveId" clId="{3FBA60EA-5C4B-4638-8F2A-CB99B33E374E}" dt="2023-05-24T20:12:30.401" v="59"/>
          <ac:picMkLst>
            <pc:docMk/>
            <pc:sldMk cId="1582122921" sldId="277"/>
            <ac:picMk id="18434" creationId="{AE0BFCB5-B0C8-9D21-4672-1AB1C0AFF158}"/>
          </ac:picMkLst>
        </pc:picChg>
      </pc:sldChg>
      <pc:sldChg chg="addSp new">
        <pc:chgData name="Nisha McKenzie" userId="1909bcc06cf74e81" providerId="LiveId" clId="{3FBA60EA-5C4B-4638-8F2A-CB99B33E374E}" dt="2023-05-24T20:12:56.502" v="60"/>
        <pc:sldMkLst>
          <pc:docMk/>
          <pc:sldMk cId="1310689317" sldId="278"/>
        </pc:sldMkLst>
        <pc:picChg chg="add">
          <ac:chgData name="Nisha McKenzie" userId="1909bcc06cf74e81" providerId="LiveId" clId="{3FBA60EA-5C4B-4638-8F2A-CB99B33E374E}" dt="2023-05-24T20:12:56.502" v="60"/>
          <ac:picMkLst>
            <pc:docMk/>
            <pc:sldMk cId="1310689317" sldId="278"/>
            <ac:picMk id="19458" creationId="{CD79A347-27E4-F403-2B3F-16F8D5A71466}"/>
          </ac:picMkLst>
        </pc:picChg>
      </pc:sldChg>
      <pc:sldChg chg="addSp new">
        <pc:chgData name="Nisha McKenzie" userId="1909bcc06cf74e81" providerId="LiveId" clId="{3FBA60EA-5C4B-4638-8F2A-CB99B33E374E}" dt="2023-05-24T20:13:17.089" v="61"/>
        <pc:sldMkLst>
          <pc:docMk/>
          <pc:sldMk cId="1788002051" sldId="279"/>
        </pc:sldMkLst>
        <pc:picChg chg="add">
          <ac:chgData name="Nisha McKenzie" userId="1909bcc06cf74e81" providerId="LiveId" clId="{3FBA60EA-5C4B-4638-8F2A-CB99B33E374E}" dt="2023-05-24T20:13:17.089" v="61"/>
          <ac:picMkLst>
            <pc:docMk/>
            <pc:sldMk cId="1788002051" sldId="279"/>
            <ac:picMk id="20482" creationId="{91868F83-0D26-D213-001A-D5DC1C317C02}"/>
          </ac:picMkLst>
        </pc:picChg>
      </pc:sldChg>
      <pc:sldChg chg="addSp new">
        <pc:chgData name="Nisha McKenzie" userId="1909bcc06cf74e81" providerId="LiveId" clId="{3FBA60EA-5C4B-4638-8F2A-CB99B33E374E}" dt="2023-05-24T20:13:56.091" v="62"/>
        <pc:sldMkLst>
          <pc:docMk/>
          <pc:sldMk cId="227768686" sldId="280"/>
        </pc:sldMkLst>
        <pc:picChg chg="add">
          <ac:chgData name="Nisha McKenzie" userId="1909bcc06cf74e81" providerId="LiveId" clId="{3FBA60EA-5C4B-4638-8F2A-CB99B33E374E}" dt="2023-05-24T20:13:56.091" v="62"/>
          <ac:picMkLst>
            <pc:docMk/>
            <pc:sldMk cId="227768686" sldId="280"/>
            <ac:picMk id="21506" creationId="{78768F1E-3501-9591-63A1-DF03120A57D8}"/>
          </ac:picMkLst>
        </pc:picChg>
      </pc:sldChg>
      <pc:sldChg chg="addSp new">
        <pc:chgData name="Nisha McKenzie" userId="1909bcc06cf74e81" providerId="LiveId" clId="{3FBA60EA-5C4B-4638-8F2A-CB99B33E374E}" dt="2023-05-24T20:14:23.614" v="63"/>
        <pc:sldMkLst>
          <pc:docMk/>
          <pc:sldMk cId="1153934215" sldId="281"/>
        </pc:sldMkLst>
        <pc:picChg chg="add">
          <ac:chgData name="Nisha McKenzie" userId="1909bcc06cf74e81" providerId="LiveId" clId="{3FBA60EA-5C4B-4638-8F2A-CB99B33E374E}" dt="2023-05-24T20:14:23.614" v="63"/>
          <ac:picMkLst>
            <pc:docMk/>
            <pc:sldMk cId="1153934215" sldId="281"/>
            <ac:picMk id="22530" creationId="{F0AD3395-318A-8C2D-0D0B-0C90B4A87268}"/>
          </ac:picMkLst>
        </pc:picChg>
      </pc:sldChg>
      <pc:sldChg chg="addSp new">
        <pc:chgData name="Nisha McKenzie" userId="1909bcc06cf74e81" providerId="LiveId" clId="{3FBA60EA-5C4B-4638-8F2A-CB99B33E374E}" dt="2023-05-24T20:15:00.218" v="64"/>
        <pc:sldMkLst>
          <pc:docMk/>
          <pc:sldMk cId="2118112823" sldId="282"/>
        </pc:sldMkLst>
        <pc:picChg chg="add">
          <ac:chgData name="Nisha McKenzie" userId="1909bcc06cf74e81" providerId="LiveId" clId="{3FBA60EA-5C4B-4638-8F2A-CB99B33E374E}" dt="2023-05-24T20:15:00.218" v="64"/>
          <ac:picMkLst>
            <pc:docMk/>
            <pc:sldMk cId="2118112823" sldId="282"/>
            <ac:picMk id="23554" creationId="{7BF00304-2137-975E-8133-CFE0866A76DD}"/>
          </ac:picMkLst>
        </pc:picChg>
      </pc:sldChg>
      <pc:sldChg chg="addSp new">
        <pc:chgData name="Nisha McKenzie" userId="1909bcc06cf74e81" providerId="LiveId" clId="{3FBA60EA-5C4B-4638-8F2A-CB99B33E374E}" dt="2023-05-24T20:15:33.944" v="65"/>
        <pc:sldMkLst>
          <pc:docMk/>
          <pc:sldMk cId="803730366" sldId="283"/>
        </pc:sldMkLst>
        <pc:picChg chg="add">
          <ac:chgData name="Nisha McKenzie" userId="1909bcc06cf74e81" providerId="LiveId" clId="{3FBA60EA-5C4B-4638-8F2A-CB99B33E374E}" dt="2023-05-24T20:15:33.944" v="65"/>
          <ac:picMkLst>
            <pc:docMk/>
            <pc:sldMk cId="803730366" sldId="283"/>
            <ac:picMk id="24578" creationId="{EA80859B-A498-62ED-A98E-C964BFBA858E}"/>
          </ac:picMkLst>
        </pc:picChg>
      </pc:sldChg>
      <pc:sldChg chg="addSp new">
        <pc:chgData name="Nisha McKenzie" userId="1909bcc06cf74e81" providerId="LiveId" clId="{3FBA60EA-5C4B-4638-8F2A-CB99B33E374E}" dt="2023-05-24T20:16:16.475" v="66"/>
        <pc:sldMkLst>
          <pc:docMk/>
          <pc:sldMk cId="48526881" sldId="284"/>
        </pc:sldMkLst>
        <pc:picChg chg="add">
          <ac:chgData name="Nisha McKenzie" userId="1909bcc06cf74e81" providerId="LiveId" clId="{3FBA60EA-5C4B-4638-8F2A-CB99B33E374E}" dt="2023-05-24T20:16:16.475" v="66"/>
          <ac:picMkLst>
            <pc:docMk/>
            <pc:sldMk cId="48526881" sldId="284"/>
            <ac:picMk id="25602" creationId="{6F577FCE-4FFE-D8C9-994D-6896D06F0833}"/>
          </ac:picMkLst>
        </pc:picChg>
      </pc:sldChg>
      <pc:sldChg chg="addSp new">
        <pc:chgData name="Nisha McKenzie" userId="1909bcc06cf74e81" providerId="LiveId" clId="{3FBA60EA-5C4B-4638-8F2A-CB99B33E374E}" dt="2023-05-24T20:16:40.953" v="67"/>
        <pc:sldMkLst>
          <pc:docMk/>
          <pc:sldMk cId="2926726497" sldId="285"/>
        </pc:sldMkLst>
        <pc:picChg chg="add">
          <ac:chgData name="Nisha McKenzie" userId="1909bcc06cf74e81" providerId="LiveId" clId="{3FBA60EA-5C4B-4638-8F2A-CB99B33E374E}" dt="2023-05-24T20:16:40.953" v="67"/>
          <ac:picMkLst>
            <pc:docMk/>
            <pc:sldMk cId="2926726497" sldId="285"/>
            <ac:picMk id="26626" creationId="{162D5152-641C-D1EF-A135-51A9904A91DC}"/>
          </ac:picMkLst>
        </pc:picChg>
      </pc:sldChg>
      <pc:sldChg chg="addSp new">
        <pc:chgData name="Nisha McKenzie" userId="1909bcc06cf74e81" providerId="LiveId" clId="{3FBA60EA-5C4B-4638-8F2A-CB99B33E374E}" dt="2023-05-24T20:17:09.171" v="68"/>
        <pc:sldMkLst>
          <pc:docMk/>
          <pc:sldMk cId="2037696268" sldId="286"/>
        </pc:sldMkLst>
        <pc:picChg chg="add">
          <ac:chgData name="Nisha McKenzie" userId="1909bcc06cf74e81" providerId="LiveId" clId="{3FBA60EA-5C4B-4638-8F2A-CB99B33E374E}" dt="2023-05-24T20:17:09.171" v="68"/>
          <ac:picMkLst>
            <pc:docMk/>
            <pc:sldMk cId="2037696268" sldId="286"/>
            <ac:picMk id="27650" creationId="{68834F47-6B44-98DD-FC84-31D4AF86CAF4}"/>
          </ac:picMkLst>
        </pc:picChg>
      </pc:sldChg>
      <pc:sldChg chg="addSp new">
        <pc:chgData name="Nisha McKenzie" userId="1909bcc06cf74e81" providerId="LiveId" clId="{3FBA60EA-5C4B-4638-8F2A-CB99B33E374E}" dt="2023-05-24T20:17:32.296" v="69"/>
        <pc:sldMkLst>
          <pc:docMk/>
          <pc:sldMk cId="1602740118" sldId="287"/>
        </pc:sldMkLst>
        <pc:picChg chg="add">
          <ac:chgData name="Nisha McKenzie" userId="1909bcc06cf74e81" providerId="LiveId" clId="{3FBA60EA-5C4B-4638-8F2A-CB99B33E374E}" dt="2023-05-24T20:17:32.296" v="69"/>
          <ac:picMkLst>
            <pc:docMk/>
            <pc:sldMk cId="1602740118" sldId="287"/>
            <ac:picMk id="28674" creationId="{1B0808D9-0C47-D7DB-61B1-84FAE8AE0A95}"/>
          </ac:picMkLst>
        </pc:picChg>
      </pc:sldChg>
      <pc:sldChg chg="addSp new">
        <pc:chgData name="Nisha McKenzie" userId="1909bcc06cf74e81" providerId="LiveId" clId="{3FBA60EA-5C4B-4638-8F2A-CB99B33E374E}" dt="2023-05-24T20:18:00.730" v="70"/>
        <pc:sldMkLst>
          <pc:docMk/>
          <pc:sldMk cId="2522653209" sldId="288"/>
        </pc:sldMkLst>
        <pc:picChg chg="add">
          <ac:chgData name="Nisha McKenzie" userId="1909bcc06cf74e81" providerId="LiveId" clId="{3FBA60EA-5C4B-4638-8F2A-CB99B33E374E}" dt="2023-05-24T20:18:00.730" v="70"/>
          <ac:picMkLst>
            <pc:docMk/>
            <pc:sldMk cId="2522653209" sldId="288"/>
            <ac:picMk id="29698" creationId="{F7121717-7E65-4B8F-6E60-2754E014E531}"/>
          </ac:picMkLst>
        </pc:picChg>
      </pc:sldChg>
      <pc:sldChg chg="addSp new">
        <pc:chgData name="Nisha McKenzie" userId="1909bcc06cf74e81" providerId="LiveId" clId="{3FBA60EA-5C4B-4638-8F2A-CB99B33E374E}" dt="2023-05-24T20:18:58.819" v="71"/>
        <pc:sldMkLst>
          <pc:docMk/>
          <pc:sldMk cId="652572757" sldId="289"/>
        </pc:sldMkLst>
        <pc:picChg chg="add">
          <ac:chgData name="Nisha McKenzie" userId="1909bcc06cf74e81" providerId="LiveId" clId="{3FBA60EA-5C4B-4638-8F2A-CB99B33E374E}" dt="2023-05-24T20:18:58.819" v="71"/>
          <ac:picMkLst>
            <pc:docMk/>
            <pc:sldMk cId="652572757" sldId="289"/>
            <ac:picMk id="30722" creationId="{4BF475F4-8648-BAE1-81EC-3726FEDF06F7}"/>
          </ac:picMkLst>
        </pc:picChg>
      </pc:sldChg>
      <pc:sldChg chg="addSp new">
        <pc:chgData name="Nisha McKenzie" userId="1909bcc06cf74e81" providerId="LiveId" clId="{3FBA60EA-5C4B-4638-8F2A-CB99B33E374E}" dt="2023-05-24T20:19:35.928" v="72"/>
        <pc:sldMkLst>
          <pc:docMk/>
          <pc:sldMk cId="303146837" sldId="290"/>
        </pc:sldMkLst>
        <pc:picChg chg="add">
          <ac:chgData name="Nisha McKenzie" userId="1909bcc06cf74e81" providerId="LiveId" clId="{3FBA60EA-5C4B-4638-8F2A-CB99B33E374E}" dt="2023-05-24T20:19:35.928" v="72"/>
          <ac:picMkLst>
            <pc:docMk/>
            <pc:sldMk cId="303146837" sldId="290"/>
            <ac:picMk id="31746" creationId="{6D8FCC67-93FE-05F9-E0C7-B00D5A695704}"/>
          </ac:picMkLst>
        </pc:picChg>
      </pc:sldChg>
      <pc:sldChg chg="addSp new">
        <pc:chgData name="Nisha McKenzie" userId="1909bcc06cf74e81" providerId="LiveId" clId="{3FBA60EA-5C4B-4638-8F2A-CB99B33E374E}" dt="2023-05-24T20:20:02.455" v="73"/>
        <pc:sldMkLst>
          <pc:docMk/>
          <pc:sldMk cId="3780742385" sldId="291"/>
        </pc:sldMkLst>
        <pc:picChg chg="add">
          <ac:chgData name="Nisha McKenzie" userId="1909bcc06cf74e81" providerId="LiveId" clId="{3FBA60EA-5C4B-4638-8F2A-CB99B33E374E}" dt="2023-05-24T20:20:02.455" v="73"/>
          <ac:picMkLst>
            <pc:docMk/>
            <pc:sldMk cId="3780742385" sldId="291"/>
            <ac:picMk id="32770" creationId="{8CC4153C-3062-84AC-9291-A3E79BE0F762}"/>
          </ac:picMkLst>
        </pc:picChg>
      </pc:sldChg>
      <pc:sldChg chg="addSp new del">
        <pc:chgData name="Nisha McKenzie" userId="1909bcc06cf74e81" providerId="LiveId" clId="{3FBA60EA-5C4B-4638-8F2A-CB99B33E374E}" dt="2023-05-24T20:20:38.569" v="75" actId="47"/>
        <pc:sldMkLst>
          <pc:docMk/>
          <pc:sldMk cId="3818096248" sldId="292"/>
        </pc:sldMkLst>
        <pc:picChg chg="add">
          <ac:chgData name="Nisha McKenzie" userId="1909bcc06cf74e81" providerId="LiveId" clId="{3FBA60EA-5C4B-4638-8F2A-CB99B33E374E}" dt="2023-05-24T20:20:32.665" v="74"/>
          <ac:picMkLst>
            <pc:docMk/>
            <pc:sldMk cId="3818096248" sldId="292"/>
            <ac:picMk id="33794" creationId="{6F26708D-2098-DCAE-E1DA-29BD9CFBEA4E}"/>
          </ac:picMkLst>
        </pc:picChg>
      </pc:sldChg>
      <pc:sldChg chg="addSp new">
        <pc:chgData name="Nisha McKenzie" userId="1909bcc06cf74e81" providerId="LiveId" clId="{3FBA60EA-5C4B-4638-8F2A-CB99B33E374E}" dt="2023-05-24T20:21:02.842" v="76"/>
        <pc:sldMkLst>
          <pc:docMk/>
          <pc:sldMk cId="3695662231" sldId="293"/>
        </pc:sldMkLst>
        <pc:picChg chg="add">
          <ac:chgData name="Nisha McKenzie" userId="1909bcc06cf74e81" providerId="LiveId" clId="{3FBA60EA-5C4B-4638-8F2A-CB99B33E374E}" dt="2023-05-24T20:21:02.842" v="76"/>
          <ac:picMkLst>
            <pc:docMk/>
            <pc:sldMk cId="3695662231" sldId="293"/>
            <ac:picMk id="34818" creationId="{21008647-63C9-553C-7B83-349BB70E5F4C}"/>
          </ac:picMkLst>
        </pc:picChg>
      </pc:sldChg>
      <pc:sldChg chg="addSp new mod">
        <pc:chgData name="Nisha McKenzie" userId="1909bcc06cf74e81" providerId="LiveId" clId="{3FBA60EA-5C4B-4638-8F2A-CB99B33E374E}" dt="2023-05-24T20:22:17.052" v="78" actId="22"/>
        <pc:sldMkLst>
          <pc:docMk/>
          <pc:sldMk cId="2871837837" sldId="294"/>
        </pc:sldMkLst>
        <pc:picChg chg="add">
          <ac:chgData name="Nisha McKenzie" userId="1909bcc06cf74e81" providerId="LiveId" clId="{3FBA60EA-5C4B-4638-8F2A-CB99B33E374E}" dt="2023-05-24T20:22:17.052" v="78" actId="22"/>
          <ac:picMkLst>
            <pc:docMk/>
            <pc:sldMk cId="2871837837" sldId="294"/>
            <ac:picMk id="3" creationId="{A724BF86-6162-37BA-FF12-46C585C15089}"/>
          </ac:picMkLst>
        </pc:picChg>
      </pc:sldChg>
      <pc:sldChg chg="addSp new mod">
        <pc:chgData name="Nisha McKenzie" userId="1909bcc06cf74e81" providerId="LiveId" clId="{3FBA60EA-5C4B-4638-8F2A-CB99B33E374E}" dt="2023-05-24T20:22:29.800" v="79" actId="22"/>
        <pc:sldMkLst>
          <pc:docMk/>
          <pc:sldMk cId="2322575046" sldId="295"/>
        </pc:sldMkLst>
        <pc:picChg chg="add">
          <ac:chgData name="Nisha McKenzie" userId="1909bcc06cf74e81" providerId="LiveId" clId="{3FBA60EA-5C4B-4638-8F2A-CB99B33E374E}" dt="2023-05-24T20:22:29.800" v="79" actId="22"/>
          <ac:picMkLst>
            <pc:docMk/>
            <pc:sldMk cId="2322575046" sldId="295"/>
            <ac:picMk id="3" creationId="{4B09B090-ADA0-8818-A38E-FEFFD6765A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CAB6520-8FE4-CAC7-64B7-1BBA73DE2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08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E55AD41-260C-0DD2-4DE4-2440A638E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05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077CDA7-4B56-D1DA-0F97-1B775F6E5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702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9E48259-D338-A308-576F-29C0C117E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691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11E2B39-3D89-B468-3652-89866D803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69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0A1EF0E-90A9-043A-FEAC-73C007953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734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43DBEEC-19F4-0872-868D-7951550E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8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9940DB03-0146-77B8-3CD9-6A6C8146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46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7A99BDE7-FEF2-5DB9-CE35-0E76FE568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54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B67C8B7D-43BA-B3EB-AD9F-84891B7F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99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373CEC80-8D60-531D-0976-B69674B47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40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B745DE80-B31D-864D-BA7A-8CA240F85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10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AE0BFCB5-B0C8-9D21-4672-1AB1C0AFF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122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CD79A347-27E4-F403-2B3F-16F8D5A71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689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91868F83-0D26-D213-001A-D5DC1C317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02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78768F1E-3501-9591-63A1-DF03120A5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8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F0AD3395-318A-8C2D-0D0B-0C90B4A8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34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7BF00304-2137-975E-8133-CFE0866A7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12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EA80859B-A498-62ED-A98E-C964BFBA8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30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6F577FCE-4FFE-D8C9-994D-6896D06F0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047714-2D0F-413A-A2C0-19CAF661E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577" y="1956737"/>
            <a:ext cx="1800476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162D5152-641C-D1EF-A135-51A9904A9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26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68834F47-6B44-98DD-FC84-31D4AF86C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96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1B0808D9-0C47-D7DB-61B1-84FAE8AE0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40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F7121717-7E65-4B8F-6E60-2754E014E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653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4BF475F4-8648-BAE1-81EC-3726FEDF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572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6D8FCC67-93FE-05F9-E0C7-B00D5A695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6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8CC4153C-3062-84AC-9291-A3E79BE0F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42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21008647-63C9-553C-7B83-349BB70E5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662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24BF86-6162-37BA-FF12-46C585C15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37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09B090-ADA0-8818-A38E-FEFFD6765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7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2B1957-808F-7517-CEFF-1A965185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39983"/>
            <a:ext cx="1743318" cy="371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D568A-928B-762C-2FAB-3788A854E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926" y="1272691"/>
            <a:ext cx="1933845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0BD2D41-A17B-1B8B-59A8-0A4CF07BC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92CE156-C25D-488E-FEB2-523194E57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0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038BC90-B675-C769-2674-CF9A9480A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7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8F5434E-AFBA-2471-B9A8-014D413D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4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2967726-CE48-711D-C29D-FE9A83AC9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100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10212</TotalTime>
  <Words>0</Words>
  <Application>Microsoft Office PowerPoint</Application>
  <PresentationFormat>Widescreen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2023-05-24T20:22:32Z</dcterms:modified>
</cp:coreProperties>
</file>