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85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5B6A84-343F-47CE-B22F-24D927903656}" v="22" dt="2023-05-22T17:58:39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3E5B6A84-343F-47CE-B22F-24D927903656}"/>
    <pc:docChg chg="custSel addSld modSld">
      <pc:chgData name="Nisha McKenzie" userId="1909bcc06cf74e81" providerId="LiveId" clId="{3E5B6A84-343F-47CE-B22F-24D927903656}" dt="2023-05-22T17:59:09.817" v="74" actId="22"/>
      <pc:docMkLst>
        <pc:docMk/>
      </pc:docMkLst>
      <pc:sldChg chg="addSp modSp mod">
        <pc:chgData name="Nisha McKenzie" userId="1909bcc06cf74e81" providerId="LiveId" clId="{3E5B6A84-343F-47CE-B22F-24D927903656}" dt="2023-05-22T17:41:12.946" v="1" actId="1076"/>
        <pc:sldMkLst>
          <pc:docMk/>
          <pc:sldMk cId="2540173304" sldId="258"/>
        </pc:sldMkLst>
        <pc:picChg chg="add mod">
          <ac:chgData name="Nisha McKenzie" userId="1909bcc06cf74e81" providerId="LiveId" clId="{3E5B6A84-343F-47CE-B22F-24D927903656}" dt="2023-05-22T17:41:12.946" v="1" actId="1076"/>
          <ac:picMkLst>
            <pc:docMk/>
            <pc:sldMk cId="2540173304" sldId="258"/>
            <ac:picMk id="3" creationId="{9205C3DE-0189-AB2E-B1CD-A85F40BF3B62}"/>
          </ac:picMkLst>
        </pc:picChg>
      </pc:sldChg>
      <pc:sldChg chg="addSp delSp modSp mod">
        <pc:chgData name="Nisha McKenzie" userId="1909bcc06cf74e81" providerId="LiveId" clId="{3E5B6A84-343F-47CE-B22F-24D927903656}" dt="2023-05-22T17:42:24.203" v="7" actId="1076"/>
        <pc:sldMkLst>
          <pc:docMk/>
          <pc:sldMk cId="4133966728" sldId="259"/>
        </pc:sldMkLst>
        <pc:picChg chg="add del">
          <ac:chgData name="Nisha McKenzie" userId="1909bcc06cf74e81" providerId="LiveId" clId="{3E5B6A84-343F-47CE-B22F-24D927903656}" dt="2023-05-22T17:41:42.585" v="3" actId="478"/>
          <ac:picMkLst>
            <pc:docMk/>
            <pc:sldMk cId="4133966728" sldId="259"/>
            <ac:picMk id="3" creationId="{64D16C6F-9BBB-5BA0-FB39-775DFAE7E386}"/>
          </ac:picMkLst>
        </pc:picChg>
        <pc:picChg chg="add mod">
          <ac:chgData name="Nisha McKenzie" userId="1909bcc06cf74e81" providerId="LiveId" clId="{3E5B6A84-343F-47CE-B22F-24D927903656}" dt="2023-05-22T17:42:04.072" v="5" actId="1076"/>
          <ac:picMkLst>
            <pc:docMk/>
            <pc:sldMk cId="4133966728" sldId="259"/>
            <ac:picMk id="5" creationId="{4DA23576-6996-599A-1EE8-9A6AE4185BFF}"/>
          </ac:picMkLst>
        </pc:picChg>
        <pc:picChg chg="add mod">
          <ac:chgData name="Nisha McKenzie" userId="1909bcc06cf74e81" providerId="LiveId" clId="{3E5B6A84-343F-47CE-B22F-24D927903656}" dt="2023-05-22T17:42:24.203" v="7" actId="1076"/>
          <ac:picMkLst>
            <pc:docMk/>
            <pc:sldMk cId="4133966728" sldId="259"/>
            <ac:picMk id="7" creationId="{27180B7A-014F-B0A6-327B-C05D0013D5C9}"/>
          </ac:picMkLst>
        </pc:picChg>
      </pc:sldChg>
      <pc:sldChg chg="addSp">
        <pc:chgData name="Nisha McKenzie" userId="1909bcc06cf74e81" providerId="LiveId" clId="{3E5B6A84-343F-47CE-B22F-24D927903656}" dt="2023-05-22T17:43:41.911" v="8"/>
        <pc:sldMkLst>
          <pc:docMk/>
          <pc:sldMk cId="3048669119" sldId="260"/>
        </pc:sldMkLst>
        <pc:picChg chg="add">
          <ac:chgData name="Nisha McKenzie" userId="1909bcc06cf74e81" providerId="LiveId" clId="{3E5B6A84-343F-47CE-B22F-24D927903656}" dt="2023-05-22T17:43:41.911" v="8"/>
          <ac:picMkLst>
            <pc:docMk/>
            <pc:sldMk cId="3048669119" sldId="260"/>
            <ac:picMk id="1026" creationId="{468BA2AE-07BF-C2F5-1BB3-8ED653E5A7C2}"/>
          </ac:picMkLst>
        </pc:picChg>
      </pc:sldChg>
      <pc:sldChg chg="addSp new">
        <pc:chgData name="Nisha McKenzie" userId="1909bcc06cf74e81" providerId="LiveId" clId="{3E5B6A84-343F-47CE-B22F-24D927903656}" dt="2023-05-22T17:44:34.342" v="28"/>
        <pc:sldMkLst>
          <pc:docMk/>
          <pc:sldMk cId="1783192561" sldId="261"/>
        </pc:sldMkLst>
        <pc:picChg chg="add">
          <ac:chgData name="Nisha McKenzie" userId="1909bcc06cf74e81" providerId="LiveId" clId="{3E5B6A84-343F-47CE-B22F-24D927903656}" dt="2023-05-22T17:44:34.342" v="28"/>
          <ac:picMkLst>
            <pc:docMk/>
            <pc:sldMk cId="1783192561" sldId="261"/>
            <ac:picMk id="2050" creationId="{AB5BE7CD-C22F-FE87-9A8D-3F8A51FDAFE8}"/>
          </ac:picMkLst>
        </pc:picChg>
      </pc:sldChg>
      <pc:sldChg chg="addSp new">
        <pc:chgData name="Nisha McKenzie" userId="1909bcc06cf74e81" providerId="LiveId" clId="{3E5B6A84-343F-47CE-B22F-24D927903656}" dt="2023-05-22T17:44:58.789" v="29"/>
        <pc:sldMkLst>
          <pc:docMk/>
          <pc:sldMk cId="230190081" sldId="262"/>
        </pc:sldMkLst>
        <pc:picChg chg="add">
          <ac:chgData name="Nisha McKenzie" userId="1909bcc06cf74e81" providerId="LiveId" clId="{3E5B6A84-343F-47CE-B22F-24D927903656}" dt="2023-05-22T17:44:58.789" v="29"/>
          <ac:picMkLst>
            <pc:docMk/>
            <pc:sldMk cId="230190081" sldId="262"/>
            <ac:picMk id="3074" creationId="{4E711B9A-5F92-5F35-99A4-2E53E94A93DF}"/>
          </ac:picMkLst>
        </pc:picChg>
      </pc:sldChg>
      <pc:sldChg chg="addSp new">
        <pc:chgData name="Nisha McKenzie" userId="1909bcc06cf74e81" providerId="LiveId" clId="{3E5B6A84-343F-47CE-B22F-24D927903656}" dt="2023-05-22T17:45:37.075" v="30"/>
        <pc:sldMkLst>
          <pc:docMk/>
          <pc:sldMk cId="72339023" sldId="263"/>
        </pc:sldMkLst>
        <pc:picChg chg="add">
          <ac:chgData name="Nisha McKenzie" userId="1909bcc06cf74e81" providerId="LiveId" clId="{3E5B6A84-343F-47CE-B22F-24D927903656}" dt="2023-05-22T17:45:37.075" v="30"/>
          <ac:picMkLst>
            <pc:docMk/>
            <pc:sldMk cId="72339023" sldId="263"/>
            <ac:picMk id="4098" creationId="{38594987-2DAB-2893-21F9-1C1E91126CA0}"/>
          </ac:picMkLst>
        </pc:picChg>
      </pc:sldChg>
      <pc:sldChg chg="addSp new">
        <pc:chgData name="Nisha McKenzie" userId="1909bcc06cf74e81" providerId="LiveId" clId="{3E5B6A84-343F-47CE-B22F-24D927903656}" dt="2023-05-22T17:47:21.885" v="31"/>
        <pc:sldMkLst>
          <pc:docMk/>
          <pc:sldMk cId="2367335004" sldId="264"/>
        </pc:sldMkLst>
        <pc:picChg chg="add">
          <ac:chgData name="Nisha McKenzie" userId="1909bcc06cf74e81" providerId="LiveId" clId="{3E5B6A84-343F-47CE-B22F-24D927903656}" dt="2023-05-22T17:47:21.885" v="31"/>
          <ac:picMkLst>
            <pc:docMk/>
            <pc:sldMk cId="2367335004" sldId="264"/>
            <ac:picMk id="5122" creationId="{213933AD-8EE7-812D-512F-7E3D5005E639}"/>
          </ac:picMkLst>
        </pc:picChg>
      </pc:sldChg>
      <pc:sldChg chg="addSp new">
        <pc:chgData name="Nisha McKenzie" userId="1909bcc06cf74e81" providerId="LiveId" clId="{3E5B6A84-343F-47CE-B22F-24D927903656}" dt="2023-05-22T17:47:38.941" v="32"/>
        <pc:sldMkLst>
          <pc:docMk/>
          <pc:sldMk cId="1771760683" sldId="265"/>
        </pc:sldMkLst>
        <pc:picChg chg="add">
          <ac:chgData name="Nisha McKenzie" userId="1909bcc06cf74e81" providerId="LiveId" clId="{3E5B6A84-343F-47CE-B22F-24D927903656}" dt="2023-05-22T17:47:38.941" v="32"/>
          <ac:picMkLst>
            <pc:docMk/>
            <pc:sldMk cId="1771760683" sldId="265"/>
            <ac:picMk id="6146" creationId="{77B11745-EC25-C511-36CB-C2C3A7CDBE90}"/>
          </ac:picMkLst>
        </pc:picChg>
      </pc:sldChg>
      <pc:sldChg chg="addSp new">
        <pc:chgData name="Nisha McKenzie" userId="1909bcc06cf74e81" providerId="LiveId" clId="{3E5B6A84-343F-47CE-B22F-24D927903656}" dt="2023-05-22T17:47:54.277" v="33"/>
        <pc:sldMkLst>
          <pc:docMk/>
          <pc:sldMk cId="856870866" sldId="266"/>
        </pc:sldMkLst>
        <pc:picChg chg="add">
          <ac:chgData name="Nisha McKenzie" userId="1909bcc06cf74e81" providerId="LiveId" clId="{3E5B6A84-343F-47CE-B22F-24D927903656}" dt="2023-05-22T17:47:54.277" v="33"/>
          <ac:picMkLst>
            <pc:docMk/>
            <pc:sldMk cId="856870866" sldId="266"/>
            <ac:picMk id="7170" creationId="{B60C6FF0-3D70-6795-5261-00822FDA0F1F}"/>
          </ac:picMkLst>
        </pc:picChg>
      </pc:sldChg>
      <pc:sldChg chg="addSp new">
        <pc:chgData name="Nisha McKenzie" userId="1909bcc06cf74e81" providerId="LiveId" clId="{3E5B6A84-343F-47CE-B22F-24D927903656}" dt="2023-05-22T17:48:13.032" v="34"/>
        <pc:sldMkLst>
          <pc:docMk/>
          <pc:sldMk cId="2598992885" sldId="267"/>
        </pc:sldMkLst>
        <pc:picChg chg="add">
          <ac:chgData name="Nisha McKenzie" userId="1909bcc06cf74e81" providerId="LiveId" clId="{3E5B6A84-343F-47CE-B22F-24D927903656}" dt="2023-05-22T17:48:13.032" v="34"/>
          <ac:picMkLst>
            <pc:docMk/>
            <pc:sldMk cId="2598992885" sldId="267"/>
            <ac:picMk id="8194" creationId="{0EE4FDEC-4F52-CA9B-FCF0-7A57B33E79D4}"/>
          </ac:picMkLst>
        </pc:picChg>
      </pc:sldChg>
      <pc:sldChg chg="addSp new">
        <pc:chgData name="Nisha McKenzie" userId="1909bcc06cf74e81" providerId="LiveId" clId="{3E5B6A84-343F-47CE-B22F-24D927903656}" dt="2023-05-22T17:48:30.774" v="35"/>
        <pc:sldMkLst>
          <pc:docMk/>
          <pc:sldMk cId="421971201" sldId="268"/>
        </pc:sldMkLst>
        <pc:picChg chg="add">
          <ac:chgData name="Nisha McKenzie" userId="1909bcc06cf74e81" providerId="LiveId" clId="{3E5B6A84-343F-47CE-B22F-24D927903656}" dt="2023-05-22T17:48:30.774" v="35"/>
          <ac:picMkLst>
            <pc:docMk/>
            <pc:sldMk cId="421971201" sldId="268"/>
            <ac:picMk id="9218" creationId="{F9B19408-3247-DBD3-85C6-6F7428DF66C5}"/>
          </ac:picMkLst>
        </pc:picChg>
      </pc:sldChg>
      <pc:sldChg chg="addSp new">
        <pc:chgData name="Nisha McKenzie" userId="1909bcc06cf74e81" providerId="LiveId" clId="{3E5B6A84-343F-47CE-B22F-24D927903656}" dt="2023-05-22T17:48:51.514" v="36"/>
        <pc:sldMkLst>
          <pc:docMk/>
          <pc:sldMk cId="1951306403" sldId="269"/>
        </pc:sldMkLst>
        <pc:picChg chg="add">
          <ac:chgData name="Nisha McKenzie" userId="1909bcc06cf74e81" providerId="LiveId" clId="{3E5B6A84-343F-47CE-B22F-24D927903656}" dt="2023-05-22T17:48:51.514" v="36"/>
          <ac:picMkLst>
            <pc:docMk/>
            <pc:sldMk cId="1951306403" sldId="269"/>
            <ac:picMk id="10242" creationId="{B6C88BDC-F602-9479-4003-472DDFE831A1}"/>
          </ac:picMkLst>
        </pc:picChg>
      </pc:sldChg>
      <pc:sldChg chg="addSp new">
        <pc:chgData name="Nisha McKenzie" userId="1909bcc06cf74e81" providerId="LiveId" clId="{3E5B6A84-343F-47CE-B22F-24D927903656}" dt="2023-05-22T17:49:12.840" v="37"/>
        <pc:sldMkLst>
          <pc:docMk/>
          <pc:sldMk cId="2654277269" sldId="270"/>
        </pc:sldMkLst>
        <pc:picChg chg="add">
          <ac:chgData name="Nisha McKenzie" userId="1909bcc06cf74e81" providerId="LiveId" clId="{3E5B6A84-343F-47CE-B22F-24D927903656}" dt="2023-05-22T17:49:12.840" v="37"/>
          <ac:picMkLst>
            <pc:docMk/>
            <pc:sldMk cId="2654277269" sldId="270"/>
            <ac:picMk id="11266" creationId="{7C39D188-E1F1-4E06-0B33-2B67EB561475}"/>
          </ac:picMkLst>
        </pc:picChg>
      </pc:sldChg>
      <pc:sldChg chg="addSp new">
        <pc:chgData name="Nisha McKenzie" userId="1909bcc06cf74e81" providerId="LiveId" clId="{3E5B6A84-343F-47CE-B22F-24D927903656}" dt="2023-05-22T17:49:37.827" v="38"/>
        <pc:sldMkLst>
          <pc:docMk/>
          <pc:sldMk cId="3322221126" sldId="271"/>
        </pc:sldMkLst>
        <pc:picChg chg="add">
          <ac:chgData name="Nisha McKenzie" userId="1909bcc06cf74e81" providerId="LiveId" clId="{3E5B6A84-343F-47CE-B22F-24D927903656}" dt="2023-05-22T17:49:37.827" v="38"/>
          <ac:picMkLst>
            <pc:docMk/>
            <pc:sldMk cId="3322221126" sldId="271"/>
            <ac:picMk id="12290" creationId="{37B46062-56F4-7213-8317-BBB4AC70C666}"/>
          </ac:picMkLst>
        </pc:picChg>
      </pc:sldChg>
      <pc:sldChg chg="addSp new">
        <pc:chgData name="Nisha McKenzie" userId="1909bcc06cf74e81" providerId="LiveId" clId="{3E5B6A84-343F-47CE-B22F-24D927903656}" dt="2023-05-22T17:50:07.404" v="39"/>
        <pc:sldMkLst>
          <pc:docMk/>
          <pc:sldMk cId="110393229" sldId="272"/>
        </pc:sldMkLst>
        <pc:picChg chg="add">
          <ac:chgData name="Nisha McKenzie" userId="1909bcc06cf74e81" providerId="LiveId" clId="{3E5B6A84-343F-47CE-B22F-24D927903656}" dt="2023-05-22T17:50:07.404" v="39"/>
          <ac:picMkLst>
            <pc:docMk/>
            <pc:sldMk cId="110393229" sldId="272"/>
            <ac:picMk id="13314" creationId="{529106DB-4389-32E1-CC4C-A320D78A8090}"/>
          </ac:picMkLst>
        </pc:picChg>
      </pc:sldChg>
      <pc:sldChg chg="addSp new">
        <pc:chgData name="Nisha McKenzie" userId="1909bcc06cf74e81" providerId="LiveId" clId="{3E5B6A84-343F-47CE-B22F-24D927903656}" dt="2023-05-22T17:50:41.876" v="40"/>
        <pc:sldMkLst>
          <pc:docMk/>
          <pc:sldMk cId="2864292338" sldId="273"/>
        </pc:sldMkLst>
        <pc:picChg chg="add">
          <ac:chgData name="Nisha McKenzie" userId="1909bcc06cf74e81" providerId="LiveId" clId="{3E5B6A84-343F-47CE-B22F-24D927903656}" dt="2023-05-22T17:50:41.876" v="40"/>
          <ac:picMkLst>
            <pc:docMk/>
            <pc:sldMk cId="2864292338" sldId="273"/>
            <ac:picMk id="14338" creationId="{2EA70D90-70EA-1530-E31A-5EFC7DF2A08C}"/>
          </ac:picMkLst>
        </pc:picChg>
      </pc:sldChg>
      <pc:sldChg chg="addSp new">
        <pc:chgData name="Nisha McKenzie" userId="1909bcc06cf74e81" providerId="LiveId" clId="{3E5B6A84-343F-47CE-B22F-24D927903656}" dt="2023-05-22T17:51:04.553" v="41"/>
        <pc:sldMkLst>
          <pc:docMk/>
          <pc:sldMk cId="4153067643" sldId="274"/>
        </pc:sldMkLst>
        <pc:picChg chg="add">
          <ac:chgData name="Nisha McKenzie" userId="1909bcc06cf74e81" providerId="LiveId" clId="{3E5B6A84-343F-47CE-B22F-24D927903656}" dt="2023-05-22T17:51:04.553" v="41"/>
          <ac:picMkLst>
            <pc:docMk/>
            <pc:sldMk cId="4153067643" sldId="274"/>
            <ac:picMk id="15362" creationId="{2BA13CCC-B4A4-9FDE-6592-F40572CAE459}"/>
          </ac:picMkLst>
        </pc:picChg>
      </pc:sldChg>
      <pc:sldChg chg="addSp new">
        <pc:chgData name="Nisha McKenzie" userId="1909bcc06cf74e81" providerId="LiveId" clId="{3E5B6A84-343F-47CE-B22F-24D927903656}" dt="2023-05-22T17:51:28.176" v="42"/>
        <pc:sldMkLst>
          <pc:docMk/>
          <pc:sldMk cId="3503583894" sldId="275"/>
        </pc:sldMkLst>
        <pc:picChg chg="add">
          <ac:chgData name="Nisha McKenzie" userId="1909bcc06cf74e81" providerId="LiveId" clId="{3E5B6A84-343F-47CE-B22F-24D927903656}" dt="2023-05-22T17:51:28.176" v="42"/>
          <ac:picMkLst>
            <pc:docMk/>
            <pc:sldMk cId="3503583894" sldId="275"/>
            <ac:picMk id="16386" creationId="{51BBBF62-9A70-6492-80E5-ABB9B78ADA50}"/>
          </ac:picMkLst>
        </pc:picChg>
      </pc:sldChg>
      <pc:sldChg chg="addSp new">
        <pc:chgData name="Nisha McKenzie" userId="1909bcc06cf74e81" providerId="LiveId" clId="{3E5B6A84-343F-47CE-B22F-24D927903656}" dt="2023-05-22T17:51:58.142" v="43"/>
        <pc:sldMkLst>
          <pc:docMk/>
          <pc:sldMk cId="3460909625" sldId="276"/>
        </pc:sldMkLst>
        <pc:picChg chg="add">
          <ac:chgData name="Nisha McKenzie" userId="1909bcc06cf74e81" providerId="LiveId" clId="{3E5B6A84-343F-47CE-B22F-24D927903656}" dt="2023-05-22T17:51:58.142" v="43"/>
          <ac:picMkLst>
            <pc:docMk/>
            <pc:sldMk cId="3460909625" sldId="276"/>
            <ac:picMk id="17410" creationId="{9E57B226-5CDA-5F97-C4E6-5C9A4B631351}"/>
          </ac:picMkLst>
        </pc:picChg>
      </pc:sldChg>
      <pc:sldChg chg="addSp new">
        <pc:chgData name="Nisha McKenzie" userId="1909bcc06cf74e81" providerId="LiveId" clId="{3E5B6A84-343F-47CE-B22F-24D927903656}" dt="2023-05-22T17:52:19.328" v="44"/>
        <pc:sldMkLst>
          <pc:docMk/>
          <pc:sldMk cId="1435828851" sldId="277"/>
        </pc:sldMkLst>
        <pc:picChg chg="add">
          <ac:chgData name="Nisha McKenzie" userId="1909bcc06cf74e81" providerId="LiveId" clId="{3E5B6A84-343F-47CE-B22F-24D927903656}" dt="2023-05-22T17:52:19.328" v="44"/>
          <ac:picMkLst>
            <pc:docMk/>
            <pc:sldMk cId="1435828851" sldId="277"/>
            <ac:picMk id="18434" creationId="{2AC13056-2BBF-7608-09CD-8002116F8212}"/>
          </ac:picMkLst>
        </pc:picChg>
      </pc:sldChg>
      <pc:sldChg chg="addSp new mod">
        <pc:chgData name="Nisha McKenzie" userId="1909bcc06cf74e81" providerId="LiveId" clId="{3E5B6A84-343F-47CE-B22F-24D927903656}" dt="2023-05-22T17:52:33.839" v="45" actId="22"/>
        <pc:sldMkLst>
          <pc:docMk/>
          <pc:sldMk cId="1309188305" sldId="278"/>
        </pc:sldMkLst>
        <pc:picChg chg="add">
          <ac:chgData name="Nisha McKenzie" userId="1909bcc06cf74e81" providerId="LiveId" clId="{3E5B6A84-343F-47CE-B22F-24D927903656}" dt="2023-05-22T17:52:33.839" v="45" actId="22"/>
          <ac:picMkLst>
            <pc:docMk/>
            <pc:sldMk cId="1309188305" sldId="278"/>
            <ac:picMk id="3" creationId="{7DE663E6-A111-5CE8-9276-780615C08FE6}"/>
          </ac:picMkLst>
        </pc:picChg>
      </pc:sldChg>
      <pc:sldChg chg="addSp new mod">
        <pc:chgData name="Nisha McKenzie" userId="1909bcc06cf74e81" providerId="LiveId" clId="{3E5B6A84-343F-47CE-B22F-24D927903656}" dt="2023-05-22T17:53:10.503" v="52" actId="22"/>
        <pc:sldMkLst>
          <pc:docMk/>
          <pc:sldMk cId="2987755438" sldId="279"/>
        </pc:sldMkLst>
        <pc:picChg chg="add">
          <ac:chgData name="Nisha McKenzie" userId="1909bcc06cf74e81" providerId="LiveId" clId="{3E5B6A84-343F-47CE-B22F-24D927903656}" dt="2023-05-22T17:53:10.503" v="52" actId="22"/>
          <ac:picMkLst>
            <pc:docMk/>
            <pc:sldMk cId="2987755438" sldId="279"/>
            <ac:picMk id="3" creationId="{CF5EA00A-3AEA-4625-F1E5-1BFF4CB284E2}"/>
          </ac:picMkLst>
        </pc:picChg>
      </pc:sldChg>
      <pc:sldChg chg="addSp new mod">
        <pc:chgData name="Nisha McKenzie" userId="1909bcc06cf74e81" providerId="LiveId" clId="{3E5B6A84-343F-47CE-B22F-24D927903656}" dt="2023-05-22T17:53:27.050" v="53" actId="22"/>
        <pc:sldMkLst>
          <pc:docMk/>
          <pc:sldMk cId="2884585373" sldId="280"/>
        </pc:sldMkLst>
        <pc:picChg chg="add">
          <ac:chgData name="Nisha McKenzie" userId="1909bcc06cf74e81" providerId="LiveId" clId="{3E5B6A84-343F-47CE-B22F-24D927903656}" dt="2023-05-22T17:53:27.050" v="53" actId="22"/>
          <ac:picMkLst>
            <pc:docMk/>
            <pc:sldMk cId="2884585373" sldId="280"/>
            <ac:picMk id="3" creationId="{E76194DB-1363-F890-A432-9237E3A7B38C}"/>
          </ac:picMkLst>
        </pc:picChg>
      </pc:sldChg>
      <pc:sldChg chg="addSp new mod">
        <pc:chgData name="Nisha McKenzie" userId="1909bcc06cf74e81" providerId="LiveId" clId="{3E5B6A84-343F-47CE-B22F-24D927903656}" dt="2023-05-22T17:53:42.227" v="54" actId="22"/>
        <pc:sldMkLst>
          <pc:docMk/>
          <pc:sldMk cId="3152759928" sldId="281"/>
        </pc:sldMkLst>
        <pc:picChg chg="add">
          <ac:chgData name="Nisha McKenzie" userId="1909bcc06cf74e81" providerId="LiveId" clId="{3E5B6A84-343F-47CE-B22F-24D927903656}" dt="2023-05-22T17:53:42.227" v="54" actId="22"/>
          <ac:picMkLst>
            <pc:docMk/>
            <pc:sldMk cId="3152759928" sldId="281"/>
            <ac:picMk id="3" creationId="{9559B5E6-FDAC-6D4E-A926-8DD6807F6BB5}"/>
          </ac:picMkLst>
        </pc:picChg>
      </pc:sldChg>
      <pc:sldChg chg="addSp new mod">
        <pc:chgData name="Nisha McKenzie" userId="1909bcc06cf74e81" providerId="LiveId" clId="{3E5B6A84-343F-47CE-B22F-24D927903656}" dt="2023-05-22T17:53:54.934" v="55" actId="22"/>
        <pc:sldMkLst>
          <pc:docMk/>
          <pc:sldMk cId="1860275290" sldId="282"/>
        </pc:sldMkLst>
        <pc:picChg chg="add">
          <ac:chgData name="Nisha McKenzie" userId="1909bcc06cf74e81" providerId="LiveId" clId="{3E5B6A84-343F-47CE-B22F-24D927903656}" dt="2023-05-22T17:53:54.934" v="55" actId="22"/>
          <ac:picMkLst>
            <pc:docMk/>
            <pc:sldMk cId="1860275290" sldId="282"/>
            <ac:picMk id="3" creationId="{8359533D-1C49-7659-5939-BDB1AAE396ED}"/>
          </ac:picMkLst>
        </pc:picChg>
      </pc:sldChg>
      <pc:sldChg chg="addSp new mod">
        <pc:chgData name="Nisha McKenzie" userId="1909bcc06cf74e81" providerId="LiveId" clId="{3E5B6A84-343F-47CE-B22F-24D927903656}" dt="2023-05-22T17:54:08.793" v="56" actId="22"/>
        <pc:sldMkLst>
          <pc:docMk/>
          <pc:sldMk cId="2361645659" sldId="283"/>
        </pc:sldMkLst>
        <pc:picChg chg="add">
          <ac:chgData name="Nisha McKenzie" userId="1909bcc06cf74e81" providerId="LiveId" clId="{3E5B6A84-343F-47CE-B22F-24D927903656}" dt="2023-05-22T17:54:08.793" v="56" actId="22"/>
          <ac:picMkLst>
            <pc:docMk/>
            <pc:sldMk cId="2361645659" sldId="283"/>
            <ac:picMk id="3" creationId="{68A4EDBC-BD8A-0A7F-41BB-7E75B1EC0A1F}"/>
          </ac:picMkLst>
        </pc:picChg>
      </pc:sldChg>
      <pc:sldChg chg="addSp new mod">
        <pc:chgData name="Nisha McKenzie" userId="1909bcc06cf74e81" providerId="LiveId" clId="{3E5B6A84-343F-47CE-B22F-24D927903656}" dt="2023-05-22T17:54:26.829" v="63" actId="22"/>
        <pc:sldMkLst>
          <pc:docMk/>
          <pc:sldMk cId="1371704574" sldId="284"/>
        </pc:sldMkLst>
        <pc:picChg chg="add">
          <ac:chgData name="Nisha McKenzie" userId="1909bcc06cf74e81" providerId="LiveId" clId="{3E5B6A84-343F-47CE-B22F-24D927903656}" dt="2023-05-22T17:54:26.829" v="63" actId="22"/>
          <ac:picMkLst>
            <pc:docMk/>
            <pc:sldMk cId="1371704574" sldId="284"/>
            <ac:picMk id="3" creationId="{C53196CC-FC41-D5FF-7AA5-E6592057737C}"/>
          </ac:picMkLst>
        </pc:picChg>
      </pc:sldChg>
      <pc:sldChg chg="addSp new">
        <pc:chgData name="Nisha McKenzie" userId="1909bcc06cf74e81" providerId="LiveId" clId="{3E5B6A84-343F-47CE-B22F-24D927903656}" dt="2023-05-22T17:58:39.577" v="72"/>
        <pc:sldMkLst>
          <pc:docMk/>
          <pc:sldMk cId="1924110896" sldId="285"/>
        </pc:sldMkLst>
        <pc:picChg chg="add">
          <ac:chgData name="Nisha McKenzie" userId="1909bcc06cf74e81" providerId="LiveId" clId="{3E5B6A84-343F-47CE-B22F-24D927903656}" dt="2023-05-22T17:58:39.577" v="72"/>
          <ac:picMkLst>
            <pc:docMk/>
            <pc:sldMk cId="1924110896" sldId="285"/>
            <ac:picMk id="22530" creationId="{C41D323A-0B34-6F7E-12AA-6F87E4D8E981}"/>
          </ac:picMkLst>
        </pc:picChg>
      </pc:sldChg>
      <pc:sldChg chg="addSp new">
        <pc:chgData name="Nisha McKenzie" userId="1909bcc06cf74e81" providerId="LiveId" clId="{3E5B6A84-343F-47CE-B22F-24D927903656}" dt="2023-05-22T17:55:06.290" v="64"/>
        <pc:sldMkLst>
          <pc:docMk/>
          <pc:sldMk cId="3677500780" sldId="286"/>
        </pc:sldMkLst>
        <pc:picChg chg="add">
          <ac:chgData name="Nisha McKenzie" userId="1909bcc06cf74e81" providerId="LiveId" clId="{3E5B6A84-343F-47CE-B22F-24D927903656}" dt="2023-05-22T17:55:06.290" v="64"/>
          <ac:picMkLst>
            <pc:docMk/>
            <pc:sldMk cId="3677500780" sldId="286"/>
            <ac:picMk id="19458" creationId="{53BCF5CE-1BF0-15FD-28FB-046E3F45D3E1}"/>
          </ac:picMkLst>
        </pc:picChg>
      </pc:sldChg>
      <pc:sldChg chg="addSp new mod">
        <pc:chgData name="Nisha McKenzie" userId="1909bcc06cf74e81" providerId="LiveId" clId="{3E5B6A84-343F-47CE-B22F-24D927903656}" dt="2023-05-22T17:55:16.558" v="65" actId="22"/>
        <pc:sldMkLst>
          <pc:docMk/>
          <pc:sldMk cId="2291607565" sldId="287"/>
        </pc:sldMkLst>
        <pc:picChg chg="add">
          <ac:chgData name="Nisha McKenzie" userId="1909bcc06cf74e81" providerId="LiveId" clId="{3E5B6A84-343F-47CE-B22F-24D927903656}" dt="2023-05-22T17:55:16.558" v="65" actId="22"/>
          <ac:picMkLst>
            <pc:docMk/>
            <pc:sldMk cId="2291607565" sldId="287"/>
            <ac:picMk id="3" creationId="{78EFA236-FC4B-95DB-66FA-89A1AD156134}"/>
          </ac:picMkLst>
        </pc:picChg>
      </pc:sldChg>
      <pc:sldChg chg="addSp new">
        <pc:chgData name="Nisha McKenzie" userId="1909bcc06cf74e81" providerId="LiveId" clId="{3E5B6A84-343F-47CE-B22F-24D927903656}" dt="2023-05-22T17:56:16.766" v="66"/>
        <pc:sldMkLst>
          <pc:docMk/>
          <pc:sldMk cId="1151949693" sldId="288"/>
        </pc:sldMkLst>
        <pc:picChg chg="add">
          <ac:chgData name="Nisha McKenzie" userId="1909bcc06cf74e81" providerId="LiveId" clId="{3E5B6A84-343F-47CE-B22F-24D927903656}" dt="2023-05-22T17:56:16.766" v="66"/>
          <ac:picMkLst>
            <pc:docMk/>
            <pc:sldMk cId="1151949693" sldId="288"/>
            <ac:picMk id="20482" creationId="{3068867F-3597-FD81-1FC7-DD0B2615856D}"/>
          </ac:picMkLst>
        </pc:picChg>
      </pc:sldChg>
      <pc:sldChg chg="addSp new mod">
        <pc:chgData name="Nisha McKenzie" userId="1909bcc06cf74e81" providerId="LiveId" clId="{3E5B6A84-343F-47CE-B22F-24D927903656}" dt="2023-05-22T17:56:46.233" v="67" actId="22"/>
        <pc:sldMkLst>
          <pc:docMk/>
          <pc:sldMk cId="821260241" sldId="289"/>
        </pc:sldMkLst>
        <pc:picChg chg="add">
          <ac:chgData name="Nisha McKenzie" userId="1909bcc06cf74e81" providerId="LiveId" clId="{3E5B6A84-343F-47CE-B22F-24D927903656}" dt="2023-05-22T17:56:46.233" v="67" actId="22"/>
          <ac:picMkLst>
            <pc:docMk/>
            <pc:sldMk cId="821260241" sldId="289"/>
            <ac:picMk id="3" creationId="{59A63F6B-1944-0FDF-8E0B-CF00B7915164}"/>
          </ac:picMkLst>
        </pc:picChg>
      </pc:sldChg>
      <pc:sldChg chg="addSp new">
        <pc:chgData name="Nisha McKenzie" userId="1909bcc06cf74e81" providerId="LiveId" clId="{3E5B6A84-343F-47CE-B22F-24D927903656}" dt="2023-05-22T17:57:39.520" v="68"/>
        <pc:sldMkLst>
          <pc:docMk/>
          <pc:sldMk cId="2838202388" sldId="290"/>
        </pc:sldMkLst>
        <pc:picChg chg="add">
          <ac:chgData name="Nisha McKenzie" userId="1909bcc06cf74e81" providerId="LiveId" clId="{3E5B6A84-343F-47CE-B22F-24D927903656}" dt="2023-05-22T17:57:39.520" v="68"/>
          <ac:picMkLst>
            <pc:docMk/>
            <pc:sldMk cId="2838202388" sldId="290"/>
            <ac:picMk id="21506" creationId="{EDCCA2ED-954C-6986-F7DE-E0F9C23FDA0F}"/>
          </ac:picMkLst>
        </pc:picChg>
      </pc:sldChg>
      <pc:sldChg chg="addSp new mod">
        <pc:chgData name="Nisha McKenzie" userId="1909bcc06cf74e81" providerId="LiveId" clId="{3E5B6A84-343F-47CE-B22F-24D927903656}" dt="2023-05-22T17:58:07.581" v="71" actId="22"/>
        <pc:sldMkLst>
          <pc:docMk/>
          <pc:sldMk cId="267123528" sldId="291"/>
        </pc:sldMkLst>
        <pc:picChg chg="add">
          <ac:chgData name="Nisha McKenzie" userId="1909bcc06cf74e81" providerId="LiveId" clId="{3E5B6A84-343F-47CE-B22F-24D927903656}" dt="2023-05-22T17:58:07.581" v="71" actId="22"/>
          <ac:picMkLst>
            <pc:docMk/>
            <pc:sldMk cId="267123528" sldId="291"/>
            <ac:picMk id="3" creationId="{5878E86F-26BD-655E-23DB-C5E4B10CDD75}"/>
          </ac:picMkLst>
        </pc:picChg>
      </pc:sldChg>
      <pc:sldChg chg="addSp new mod">
        <pc:chgData name="Nisha McKenzie" userId="1909bcc06cf74e81" providerId="LiveId" clId="{3E5B6A84-343F-47CE-B22F-24D927903656}" dt="2023-05-22T17:58:56.615" v="73" actId="22"/>
        <pc:sldMkLst>
          <pc:docMk/>
          <pc:sldMk cId="1281232428" sldId="292"/>
        </pc:sldMkLst>
        <pc:picChg chg="add">
          <ac:chgData name="Nisha McKenzie" userId="1909bcc06cf74e81" providerId="LiveId" clId="{3E5B6A84-343F-47CE-B22F-24D927903656}" dt="2023-05-22T17:58:56.615" v="73" actId="22"/>
          <ac:picMkLst>
            <pc:docMk/>
            <pc:sldMk cId="1281232428" sldId="292"/>
            <ac:picMk id="3" creationId="{CF9E1334-8B22-EE68-6C58-7F600FDA8F45}"/>
          </ac:picMkLst>
        </pc:picChg>
      </pc:sldChg>
      <pc:sldChg chg="addSp new mod">
        <pc:chgData name="Nisha McKenzie" userId="1909bcc06cf74e81" providerId="LiveId" clId="{3E5B6A84-343F-47CE-B22F-24D927903656}" dt="2023-05-22T17:59:09.817" v="74" actId="22"/>
        <pc:sldMkLst>
          <pc:docMk/>
          <pc:sldMk cId="1597439268" sldId="293"/>
        </pc:sldMkLst>
        <pc:picChg chg="add">
          <ac:chgData name="Nisha McKenzie" userId="1909bcc06cf74e81" providerId="LiveId" clId="{3E5B6A84-343F-47CE-B22F-24D927903656}" dt="2023-05-22T17:59:09.817" v="74" actId="22"/>
          <ac:picMkLst>
            <pc:docMk/>
            <pc:sldMk cId="1597439268" sldId="293"/>
            <ac:picMk id="3" creationId="{6DD0A7BB-7B0D-7896-6BE7-0E6853207D9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7B11745-EC25-C511-36CB-C2C3A7CDB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760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B60C6FF0-3D70-6795-5261-00822FDA0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870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0EE4FDEC-4F52-CA9B-FCF0-7A57B33E7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992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F9B19408-3247-DBD3-85C6-6F7428DF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71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6C88BDC-F602-9479-4003-472DDFE83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306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C39D188-E1F1-4E06-0B33-2B67EB561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77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37B46062-56F4-7213-8317-BBB4AC70C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221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529106DB-4389-32E1-CC4C-A320D78A8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93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2EA70D90-70EA-1530-E31A-5EFC7DF2A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92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2BA13CCC-B4A4-9FDE-6592-F40572CAE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06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51BBBF62-9A70-6492-80E5-ABB9B78AD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583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9E57B226-5CDA-5F97-C4E6-5C9A4B63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909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2AC13056-2BBF-7608-09CD-8002116F8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828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E663E6-A111-5CE8-9276-780615C08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88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5EA00A-3AEA-4625-F1E5-1BFF4CB28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55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6194DB-1363-F890-A432-9237E3A7B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85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59B5E6-FDAC-6D4E-A926-8DD6807F6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59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59533D-1C49-7659-5939-BDB1AAE39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75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A4EDBC-BD8A-0A7F-41BB-7E75B1EC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45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196CC-FC41-D5FF-7AA5-E65920577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0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05C3DE-0189-AB2E-B1CD-A85F40BF3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280" y="1982615"/>
            <a:ext cx="1543265" cy="3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53BCF5CE-1BF0-15FD-28FB-046E3F45D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500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FA236-FC4B-95DB-66FA-89A1AD156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07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3068867F-3597-FD81-1FC7-DD0B26158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949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63F6B-1944-0FDF-8E0B-CF00B7915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60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EDCCA2ED-954C-6986-F7DE-E0F9C23FD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202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8E86F-26BD-655E-23DB-C5E4B10CD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3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C41D323A-0B34-6F7E-12AA-6F87E4D8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110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9E1334-8B22-EE68-6C58-7F600FDA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32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D0A7BB-7B0D-7896-6BE7-0E6853207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3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A23576-6996-599A-1EE8-9A6AE4185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39983"/>
            <a:ext cx="1724266" cy="371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180B7A-014F-B0A6-327B-C05D0013D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636" y="1241907"/>
            <a:ext cx="1771897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68BA2AE-07BF-C2F5-1BB3-8ED653E5A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B5BE7CD-C22F-FE87-9A8D-3F8A51FDA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92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E711B9A-5F92-5F35-99A4-2E53E94A9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9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8594987-2DAB-2893-21F9-1C1E91126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3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13933AD-8EE7-812D-512F-7E3D5005E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335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10211</TotalTime>
  <Words>0</Words>
  <Application>Microsoft Office PowerPoint</Application>
  <PresentationFormat>Widescreen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2023-05-22T17:59:10Z</dcterms:modified>
</cp:coreProperties>
</file>