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7" r:id="rId41"/>
    <p:sldId id="298" r:id="rId42"/>
    <p:sldId id="295" r:id="rId43"/>
    <p:sldId id="296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044648-543D-463F-A7B2-62A5E879E29D}" v="24" dt="2023-05-24T18:52:10.2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sha McKenzie" userId="1909bcc06cf74e81" providerId="LiveId" clId="{63044648-543D-463F-A7B2-62A5E879E29D}"/>
    <pc:docChg chg="custSel addSld modSld">
      <pc:chgData name="Nisha McKenzie" userId="1909bcc06cf74e81" providerId="LiveId" clId="{63044648-543D-463F-A7B2-62A5E879E29D}" dt="2023-05-24T18:52:37.683" v="86" actId="22"/>
      <pc:docMkLst>
        <pc:docMk/>
      </pc:docMkLst>
      <pc:sldChg chg="addSp modSp mod">
        <pc:chgData name="Nisha McKenzie" userId="1909bcc06cf74e81" providerId="LiveId" clId="{63044648-543D-463F-A7B2-62A5E879E29D}" dt="2023-05-24T18:33:10.587" v="1" actId="1076"/>
        <pc:sldMkLst>
          <pc:docMk/>
          <pc:sldMk cId="2540173304" sldId="258"/>
        </pc:sldMkLst>
        <pc:picChg chg="add mod">
          <ac:chgData name="Nisha McKenzie" userId="1909bcc06cf74e81" providerId="LiveId" clId="{63044648-543D-463F-A7B2-62A5E879E29D}" dt="2023-05-24T18:33:10.587" v="1" actId="1076"/>
          <ac:picMkLst>
            <pc:docMk/>
            <pc:sldMk cId="2540173304" sldId="258"/>
            <ac:picMk id="3" creationId="{6FD30830-291C-93FD-61D6-AFA5DB3681B0}"/>
          </ac:picMkLst>
        </pc:picChg>
      </pc:sldChg>
      <pc:sldChg chg="addSp delSp modSp mod">
        <pc:chgData name="Nisha McKenzie" userId="1909bcc06cf74e81" providerId="LiveId" clId="{63044648-543D-463F-A7B2-62A5E879E29D}" dt="2023-05-24T18:34:14.787" v="9" actId="1076"/>
        <pc:sldMkLst>
          <pc:docMk/>
          <pc:sldMk cId="4133966728" sldId="259"/>
        </pc:sldMkLst>
        <pc:picChg chg="add del">
          <ac:chgData name="Nisha McKenzie" userId="1909bcc06cf74e81" providerId="LiveId" clId="{63044648-543D-463F-A7B2-62A5E879E29D}" dt="2023-05-24T18:33:31.342" v="3" actId="478"/>
          <ac:picMkLst>
            <pc:docMk/>
            <pc:sldMk cId="4133966728" sldId="259"/>
            <ac:picMk id="3" creationId="{B57C84B5-745B-28BC-E911-DB72F617680F}"/>
          </ac:picMkLst>
        </pc:picChg>
        <pc:picChg chg="add del">
          <ac:chgData name="Nisha McKenzie" userId="1909bcc06cf74e81" providerId="LiveId" clId="{63044648-543D-463F-A7B2-62A5E879E29D}" dt="2023-05-24T18:33:52.076" v="5" actId="478"/>
          <ac:picMkLst>
            <pc:docMk/>
            <pc:sldMk cId="4133966728" sldId="259"/>
            <ac:picMk id="5" creationId="{D75F2023-21F7-41BD-6ECA-67836CD8BF3E}"/>
          </ac:picMkLst>
        </pc:picChg>
        <pc:picChg chg="add mod">
          <ac:chgData name="Nisha McKenzie" userId="1909bcc06cf74e81" providerId="LiveId" clId="{63044648-543D-463F-A7B2-62A5E879E29D}" dt="2023-05-24T18:33:56.706" v="7" actId="1076"/>
          <ac:picMkLst>
            <pc:docMk/>
            <pc:sldMk cId="4133966728" sldId="259"/>
            <ac:picMk id="7" creationId="{1B9BF7FD-DA1E-F610-0DB0-E0FF4D189AD4}"/>
          </ac:picMkLst>
        </pc:picChg>
        <pc:picChg chg="add mod">
          <ac:chgData name="Nisha McKenzie" userId="1909bcc06cf74e81" providerId="LiveId" clId="{63044648-543D-463F-A7B2-62A5E879E29D}" dt="2023-05-24T18:34:14.787" v="9" actId="1076"/>
          <ac:picMkLst>
            <pc:docMk/>
            <pc:sldMk cId="4133966728" sldId="259"/>
            <ac:picMk id="9" creationId="{CC2892C6-2A38-D9B3-1AFA-9806A7137DBD}"/>
          </ac:picMkLst>
        </pc:picChg>
      </pc:sldChg>
      <pc:sldChg chg="addSp mod">
        <pc:chgData name="Nisha McKenzie" userId="1909bcc06cf74e81" providerId="LiveId" clId="{63044648-543D-463F-A7B2-62A5E879E29D}" dt="2023-05-24T18:35:01.663" v="46" actId="22"/>
        <pc:sldMkLst>
          <pc:docMk/>
          <pc:sldMk cId="3048669119" sldId="260"/>
        </pc:sldMkLst>
        <pc:picChg chg="add">
          <ac:chgData name="Nisha McKenzie" userId="1909bcc06cf74e81" providerId="LiveId" clId="{63044648-543D-463F-A7B2-62A5E879E29D}" dt="2023-05-24T18:35:01.663" v="46" actId="22"/>
          <ac:picMkLst>
            <pc:docMk/>
            <pc:sldMk cId="3048669119" sldId="260"/>
            <ac:picMk id="3" creationId="{CED61EE5-8842-9967-2CD1-E7DBE60BE856}"/>
          </ac:picMkLst>
        </pc:picChg>
      </pc:sldChg>
      <pc:sldChg chg="addSp new mod">
        <pc:chgData name="Nisha McKenzie" userId="1909bcc06cf74e81" providerId="LiveId" clId="{63044648-543D-463F-A7B2-62A5E879E29D}" dt="2023-05-24T18:35:16.695" v="47" actId="22"/>
        <pc:sldMkLst>
          <pc:docMk/>
          <pc:sldMk cId="2368900765" sldId="261"/>
        </pc:sldMkLst>
        <pc:picChg chg="add">
          <ac:chgData name="Nisha McKenzie" userId="1909bcc06cf74e81" providerId="LiveId" clId="{63044648-543D-463F-A7B2-62A5E879E29D}" dt="2023-05-24T18:35:16.695" v="47" actId="22"/>
          <ac:picMkLst>
            <pc:docMk/>
            <pc:sldMk cId="2368900765" sldId="261"/>
            <ac:picMk id="3" creationId="{CA4A7CFD-1115-B288-DB4C-2AF15B4376C7}"/>
          </ac:picMkLst>
        </pc:picChg>
      </pc:sldChg>
      <pc:sldChg chg="addSp new mod">
        <pc:chgData name="Nisha McKenzie" userId="1909bcc06cf74e81" providerId="LiveId" clId="{63044648-543D-463F-A7B2-62A5E879E29D}" dt="2023-05-24T18:35:52.135" v="48" actId="22"/>
        <pc:sldMkLst>
          <pc:docMk/>
          <pc:sldMk cId="3664607824" sldId="262"/>
        </pc:sldMkLst>
        <pc:picChg chg="add">
          <ac:chgData name="Nisha McKenzie" userId="1909bcc06cf74e81" providerId="LiveId" clId="{63044648-543D-463F-A7B2-62A5E879E29D}" dt="2023-05-24T18:35:52.135" v="48" actId="22"/>
          <ac:picMkLst>
            <pc:docMk/>
            <pc:sldMk cId="3664607824" sldId="262"/>
            <ac:picMk id="3" creationId="{4F88154B-9EE3-2212-FB5C-5A090944F0FC}"/>
          </ac:picMkLst>
        </pc:picChg>
      </pc:sldChg>
      <pc:sldChg chg="addSp new mod">
        <pc:chgData name="Nisha McKenzie" userId="1909bcc06cf74e81" providerId="LiveId" clId="{63044648-543D-463F-A7B2-62A5E879E29D}" dt="2023-05-24T18:36:05.844" v="49" actId="22"/>
        <pc:sldMkLst>
          <pc:docMk/>
          <pc:sldMk cId="2868265582" sldId="263"/>
        </pc:sldMkLst>
        <pc:picChg chg="add">
          <ac:chgData name="Nisha McKenzie" userId="1909bcc06cf74e81" providerId="LiveId" clId="{63044648-543D-463F-A7B2-62A5E879E29D}" dt="2023-05-24T18:36:05.844" v="49" actId="22"/>
          <ac:picMkLst>
            <pc:docMk/>
            <pc:sldMk cId="2868265582" sldId="263"/>
            <ac:picMk id="3" creationId="{5D12ED44-3F4F-CF2E-D418-B8A28A229AA8}"/>
          </ac:picMkLst>
        </pc:picChg>
      </pc:sldChg>
      <pc:sldChg chg="addSp new mod">
        <pc:chgData name="Nisha McKenzie" userId="1909bcc06cf74e81" providerId="LiveId" clId="{63044648-543D-463F-A7B2-62A5E879E29D}" dt="2023-05-24T18:36:18.748" v="50" actId="22"/>
        <pc:sldMkLst>
          <pc:docMk/>
          <pc:sldMk cId="1498471024" sldId="264"/>
        </pc:sldMkLst>
        <pc:picChg chg="add">
          <ac:chgData name="Nisha McKenzie" userId="1909bcc06cf74e81" providerId="LiveId" clId="{63044648-543D-463F-A7B2-62A5E879E29D}" dt="2023-05-24T18:36:18.748" v="50" actId="22"/>
          <ac:picMkLst>
            <pc:docMk/>
            <pc:sldMk cId="1498471024" sldId="264"/>
            <ac:picMk id="3" creationId="{9A6C94CE-7D7A-1A68-F72F-3DC6334D1E24}"/>
          </ac:picMkLst>
        </pc:picChg>
      </pc:sldChg>
      <pc:sldChg chg="addSp new mod">
        <pc:chgData name="Nisha McKenzie" userId="1909bcc06cf74e81" providerId="LiveId" clId="{63044648-543D-463F-A7B2-62A5E879E29D}" dt="2023-05-24T18:36:31.903" v="51" actId="22"/>
        <pc:sldMkLst>
          <pc:docMk/>
          <pc:sldMk cId="1273674673" sldId="265"/>
        </pc:sldMkLst>
        <pc:picChg chg="add">
          <ac:chgData name="Nisha McKenzie" userId="1909bcc06cf74e81" providerId="LiveId" clId="{63044648-543D-463F-A7B2-62A5E879E29D}" dt="2023-05-24T18:36:31.903" v="51" actId="22"/>
          <ac:picMkLst>
            <pc:docMk/>
            <pc:sldMk cId="1273674673" sldId="265"/>
            <ac:picMk id="3" creationId="{576E9F19-C8CD-CDBD-E4A2-9DEFD33A8DFD}"/>
          </ac:picMkLst>
        </pc:picChg>
      </pc:sldChg>
      <pc:sldChg chg="addSp new mod">
        <pc:chgData name="Nisha McKenzie" userId="1909bcc06cf74e81" providerId="LiveId" clId="{63044648-543D-463F-A7B2-62A5E879E29D}" dt="2023-05-24T18:36:48.017" v="52" actId="22"/>
        <pc:sldMkLst>
          <pc:docMk/>
          <pc:sldMk cId="1240551750" sldId="266"/>
        </pc:sldMkLst>
        <pc:picChg chg="add">
          <ac:chgData name="Nisha McKenzie" userId="1909bcc06cf74e81" providerId="LiveId" clId="{63044648-543D-463F-A7B2-62A5E879E29D}" dt="2023-05-24T18:36:48.017" v="52" actId="22"/>
          <ac:picMkLst>
            <pc:docMk/>
            <pc:sldMk cId="1240551750" sldId="266"/>
            <ac:picMk id="3" creationId="{B5BC40CA-6AF5-E8CE-DB52-6C18BD9D71F4}"/>
          </ac:picMkLst>
        </pc:picChg>
      </pc:sldChg>
      <pc:sldChg chg="addSp new mod">
        <pc:chgData name="Nisha McKenzie" userId="1909bcc06cf74e81" providerId="LiveId" clId="{63044648-543D-463F-A7B2-62A5E879E29D}" dt="2023-05-24T18:37:04.817" v="53" actId="22"/>
        <pc:sldMkLst>
          <pc:docMk/>
          <pc:sldMk cId="3381802158" sldId="267"/>
        </pc:sldMkLst>
        <pc:picChg chg="add">
          <ac:chgData name="Nisha McKenzie" userId="1909bcc06cf74e81" providerId="LiveId" clId="{63044648-543D-463F-A7B2-62A5E879E29D}" dt="2023-05-24T18:37:04.817" v="53" actId="22"/>
          <ac:picMkLst>
            <pc:docMk/>
            <pc:sldMk cId="3381802158" sldId="267"/>
            <ac:picMk id="3" creationId="{0BF2A74E-5D1B-A65A-B85A-885FEC30A8BE}"/>
          </ac:picMkLst>
        </pc:picChg>
      </pc:sldChg>
      <pc:sldChg chg="addSp new mod">
        <pc:chgData name="Nisha McKenzie" userId="1909bcc06cf74e81" providerId="LiveId" clId="{63044648-543D-463F-A7B2-62A5E879E29D}" dt="2023-05-24T18:37:17.888" v="54" actId="22"/>
        <pc:sldMkLst>
          <pc:docMk/>
          <pc:sldMk cId="1495590626" sldId="268"/>
        </pc:sldMkLst>
        <pc:picChg chg="add">
          <ac:chgData name="Nisha McKenzie" userId="1909bcc06cf74e81" providerId="LiveId" clId="{63044648-543D-463F-A7B2-62A5E879E29D}" dt="2023-05-24T18:37:17.888" v="54" actId="22"/>
          <ac:picMkLst>
            <pc:docMk/>
            <pc:sldMk cId="1495590626" sldId="268"/>
            <ac:picMk id="3" creationId="{44DC98DA-2350-C984-42FF-2F64A1B8AC0C}"/>
          </ac:picMkLst>
        </pc:picChg>
      </pc:sldChg>
      <pc:sldChg chg="addSp new">
        <pc:chgData name="Nisha McKenzie" userId="1909bcc06cf74e81" providerId="LiveId" clId="{63044648-543D-463F-A7B2-62A5E879E29D}" dt="2023-05-24T18:37:56.821" v="55"/>
        <pc:sldMkLst>
          <pc:docMk/>
          <pc:sldMk cId="4226988471" sldId="269"/>
        </pc:sldMkLst>
        <pc:picChg chg="add">
          <ac:chgData name="Nisha McKenzie" userId="1909bcc06cf74e81" providerId="LiveId" clId="{63044648-543D-463F-A7B2-62A5E879E29D}" dt="2023-05-24T18:37:56.821" v="55"/>
          <ac:picMkLst>
            <pc:docMk/>
            <pc:sldMk cId="4226988471" sldId="269"/>
            <ac:picMk id="1026" creationId="{ADD8F23C-24EF-A264-3811-383FD2788D4C}"/>
          </ac:picMkLst>
        </pc:picChg>
      </pc:sldChg>
      <pc:sldChg chg="addSp new mod">
        <pc:chgData name="Nisha McKenzie" userId="1909bcc06cf74e81" providerId="LiveId" clId="{63044648-543D-463F-A7B2-62A5E879E29D}" dt="2023-05-24T18:38:11.351" v="56" actId="22"/>
        <pc:sldMkLst>
          <pc:docMk/>
          <pc:sldMk cId="2271096842" sldId="270"/>
        </pc:sldMkLst>
        <pc:picChg chg="add">
          <ac:chgData name="Nisha McKenzie" userId="1909bcc06cf74e81" providerId="LiveId" clId="{63044648-543D-463F-A7B2-62A5E879E29D}" dt="2023-05-24T18:38:11.351" v="56" actId="22"/>
          <ac:picMkLst>
            <pc:docMk/>
            <pc:sldMk cId="2271096842" sldId="270"/>
            <ac:picMk id="3" creationId="{D9C50453-73EB-F706-332E-B3C08A213D5E}"/>
          </ac:picMkLst>
        </pc:picChg>
      </pc:sldChg>
      <pc:sldChg chg="addSp new mod">
        <pc:chgData name="Nisha McKenzie" userId="1909bcc06cf74e81" providerId="LiveId" clId="{63044648-543D-463F-A7B2-62A5E879E29D}" dt="2023-05-24T18:38:25.364" v="57" actId="22"/>
        <pc:sldMkLst>
          <pc:docMk/>
          <pc:sldMk cId="835360360" sldId="271"/>
        </pc:sldMkLst>
        <pc:picChg chg="add">
          <ac:chgData name="Nisha McKenzie" userId="1909bcc06cf74e81" providerId="LiveId" clId="{63044648-543D-463F-A7B2-62A5E879E29D}" dt="2023-05-24T18:38:25.364" v="57" actId="22"/>
          <ac:picMkLst>
            <pc:docMk/>
            <pc:sldMk cId="835360360" sldId="271"/>
            <ac:picMk id="3" creationId="{03445694-9D7C-8BA1-11DD-29BE509F3555}"/>
          </ac:picMkLst>
        </pc:picChg>
      </pc:sldChg>
      <pc:sldChg chg="addSp new">
        <pc:chgData name="Nisha McKenzie" userId="1909bcc06cf74e81" providerId="LiveId" clId="{63044648-543D-463F-A7B2-62A5E879E29D}" dt="2023-05-24T18:39:00.437" v="58"/>
        <pc:sldMkLst>
          <pc:docMk/>
          <pc:sldMk cId="3222279557" sldId="272"/>
        </pc:sldMkLst>
        <pc:picChg chg="add">
          <ac:chgData name="Nisha McKenzie" userId="1909bcc06cf74e81" providerId="LiveId" clId="{63044648-543D-463F-A7B2-62A5E879E29D}" dt="2023-05-24T18:39:00.437" v="58"/>
          <ac:picMkLst>
            <pc:docMk/>
            <pc:sldMk cId="3222279557" sldId="272"/>
            <ac:picMk id="2050" creationId="{982264B8-2E3D-C85D-DCCF-5E648431DB47}"/>
          </ac:picMkLst>
        </pc:picChg>
      </pc:sldChg>
      <pc:sldChg chg="addSp new">
        <pc:chgData name="Nisha McKenzie" userId="1909bcc06cf74e81" providerId="LiveId" clId="{63044648-543D-463F-A7B2-62A5E879E29D}" dt="2023-05-24T18:39:24.393" v="59"/>
        <pc:sldMkLst>
          <pc:docMk/>
          <pc:sldMk cId="848229823" sldId="273"/>
        </pc:sldMkLst>
        <pc:picChg chg="add">
          <ac:chgData name="Nisha McKenzie" userId="1909bcc06cf74e81" providerId="LiveId" clId="{63044648-543D-463F-A7B2-62A5E879E29D}" dt="2023-05-24T18:39:24.393" v="59"/>
          <ac:picMkLst>
            <pc:docMk/>
            <pc:sldMk cId="848229823" sldId="273"/>
            <ac:picMk id="3074" creationId="{544820A1-A506-218A-4EFC-C813EB11EF30}"/>
          </ac:picMkLst>
        </pc:picChg>
      </pc:sldChg>
      <pc:sldChg chg="addSp new">
        <pc:chgData name="Nisha McKenzie" userId="1909bcc06cf74e81" providerId="LiveId" clId="{63044648-543D-463F-A7B2-62A5E879E29D}" dt="2023-05-24T18:40:13.050" v="60"/>
        <pc:sldMkLst>
          <pc:docMk/>
          <pc:sldMk cId="577486990" sldId="274"/>
        </pc:sldMkLst>
        <pc:picChg chg="add">
          <ac:chgData name="Nisha McKenzie" userId="1909bcc06cf74e81" providerId="LiveId" clId="{63044648-543D-463F-A7B2-62A5E879E29D}" dt="2023-05-24T18:40:13.050" v="60"/>
          <ac:picMkLst>
            <pc:docMk/>
            <pc:sldMk cId="577486990" sldId="274"/>
            <ac:picMk id="4098" creationId="{115A3A14-054A-3CF9-3F75-D81AD45B0A37}"/>
          </ac:picMkLst>
        </pc:picChg>
      </pc:sldChg>
      <pc:sldChg chg="addSp new">
        <pc:chgData name="Nisha McKenzie" userId="1909bcc06cf74e81" providerId="LiveId" clId="{63044648-543D-463F-A7B2-62A5E879E29D}" dt="2023-05-24T18:40:39.183" v="61"/>
        <pc:sldMkLst>
          <pc:docMk/>
          <pc:sldMk cId="1911141488" sldId="275"/>
        </pc:sldMkLst>
        <pc:picChg chg="add">
          <ac:chgData name="Nisha McKenzie" userId="1909bcc06cf74e81" providerId="LiveId" clId="{63044648-543D-463F-A7B2-62A5E879E29D}" dt="2023-05-24T18:40:39.183" v="61"/>
          <ac:picMkLst>
            <pc:docMk/>
            <pc:sldMk cId="1911141488" sldId="275"/>
            <ac:picMk id="5122" creationId="{DE6466F5-FF55-B34D-A022-B810EDB81134}"/>
          </ac:picMkLst>
        </pc:picChg>
      </pc:sldChg>
      <pc:sldChg chg="addSp new">
        <pc:chgData name="Nisha McKenzie" userId="1909bcc06cf74e81" providerId="LiveId" clId="{63044648-543D-463F-A7B2-62A5E879E29D}" dt="2023-05-24T18:42:28.252" v="62"/>
        <pc:sldMkLst>
          <pc:docMk/>
          <pc:sldMk cId="3472901820" sldId="276"/>
        </pc:sldMkLst>
        <pc:picChg chg="add">
          <ac:chgData name="Nisha McKenzie" userId="1909bcc06cf74e81" providerId="LiveId" clId="{63044648-543D-463F-A7B2-62A5E879E29D}" dt="2023-05-24T18:42:28.252" v="62"/>
          <ac:picMkLst>
            <pc:docMk/>
            <pc:sldMk cId="3472901820" sldId="276"/>
            <ac:picMk id="6146" creationId="{9CB7A21F-B1E6-D02B-0762-64FE78D92C4F}"/>
          </ac:picMkLst>
        </pc:picChg>
      </pc:sldChg>
      <pc:sldChg chg="addSp new">
        <pc:chgData name="Nisha McKenzie" userId="1909bcc06cf74e81" providerId="LiveId" clId="{63044648-543D-463F-A7B2-62A5E879E29D}" dt="2023-05-24T18:42:53.986" v="63"/>
        <pc:sldMkLst>
          <pc:docMk/>
          <pc:sldMk cId="2391689368" sldId="277"/>
        </pc:sldMkLst>
        <pc:picChg chg="add">
          <ac:chgData name="Nisha McKenzie" userId="1909bcc06cf74e81" providerId="LiveId" clId="{63044648-543D-463F-A7B2-62A5E879E29D}" dt="2023-05-24T18:42:53.986" v="63"/>
          <ac:picMkLst>
            <pc:docMk/>
            <pc:sldMk cId="2391689368" sldId="277"/>
            <ac:picMk id="7170" creationId="{442F1E9E-7DAF-E681-DD6B-74567BD75D1B}"/>
          </ac:picMkLst>
        </pc:picChg>
      </pc:sldChg>
      <pc:sldChg chg="addSp new">
        <pc:chgData name="Nisha McKenzie" userId="1909bcc06cf74e81" providerId="LiveId" clId="{63044648-543D-463F-A7B2-62A5E879E29D}" dt="2023-05-24T18:43:24.522" v="64"/>
        <pc:sldMkLst>
          <pc:docMk/>
          <pc:sldMk cId="3690261721" sldId="278"/>
        </pc:sldMkLst>
        <pc:picChg chg="add">
          <ac:chgData name="Nisha McKenzie" userId="1909bcc06cf74e81" providerId="LiveId" clId="{63044648-543D-463F-A7B2-62A5E879E29D}" dt="2023-05-24T18:43:24.522" v="64"/>
          <ac:picMkLst>
            <pc:docMk/>
            <pc:sldMk cId="3690261721" sldId="278"/>
            <ac:picMk id="8194" creationId="{675770B5-0978-3230-C44F-6821F93C3B8B}"/>
          </ac:picMkLst>
        </pc:picChg>
      </pc:sldChg>
      <pc:sldChg chg="addSp new">
        <pc:chgData name="Nisha McKenzie" userId="1909bcc06cf74e81" providerId="LiveId" clId="{63044648-543D-463F-A7B2-62A5E879E29D}" dt="2023-05-24T18:43:57.118" v="65"/>
        <pc:sldMkLst>
          <pc:docMk/>
          <pc:sldMk cId="458678027" sldId="279"/>
        </pc:sldMkLst>
        <pc:picChg chg="add">
          <ac:chgData name="Nisha McKenzie" userId="1909bcc06cf74e81" providerId="LiveId" clId="{63044648-543D-463F-A7B2-62A5E879E29D}" dt="2023-05-24T18:43:57.118" v="65"/>
          <ac:picMkLst>
            <pc:docMk/>
            <pc:sldMk cId="458678027" sldId="279"/>
            <ac:picMk id="9218" creationId="{325A5ACD-DDFE-2194-0680-7BB6E965FA42}"/>
          </ac:picMkLst>
        </pc:picChg>
      </pc:sldChg>
      <pc:sldChg chg="addSp new">
        <pc:chgData name="Nisha McKenzie" userId="1909bcc06cf74e81" providerId="LiveId" clId="{63044648-543D-463F-A7B2-62A5E879E29D}" dt="2023-05-24T18:44:15.242" v="66"/>
        <pc:sldMkLst>
          <pc:docMk/>
          <pc:sldMk cId="736501027" sldId="280"/>
        </pc:sldMkLst>
        <pc:picChg chg="add">
          <ac:chgData name="Nisha McKenzie" userId="1909bcc06cf74e81" providerId="LiveId" clId="{63044648-543D-463F-A7B2-62A5E879E29D}" dt="2023-05-24T18:44:15.242" v="66"/>
          <ac:picMkLst>
            <pc:docMk/>
            <pc:sldMk cId="736501027" sldId="280"/>
            <ac:picMk id="10242" creationId="{A5EA6A78-04E1-6DB7-CAC9-3CBE5979D1AD}"/>
          </ac:picMkLst>
        </pc:picChg>
      </pc:sldChg>
      <pc:sldChg chg="addSp new">
        <pc:chgData name="Nisha McKenzie" userId="1909bcc06cf74e81" providerId="LiveId" clId="{63044648-543D-463F-A7B2-62A5E879E29D}" dt="2023-05-24T18:44:34.523" v="67"/>
        <pc:sldMkLst>
          <pc:docMk/>
          <pc:sldMk cId="838506215" sldId="281"/>
        </pc:sldMkLst>
        <pc:picChg chg="add">
          <ac:chgData name="Nisha McKenzie" userId="1909bcc06cf74e81" providerId="LiveId" clId="{63044648-543D-463F-A7B2-62A5E879E29D}" dt="2023-05-24T18:44:34.523" v="67"/>
          <ac:picMkLst>
            <pc:docMk/>
            <pc:sldMk cId="838506215" sldId="281"/>
            <ac:picMk id="11266" creationId="{D5A005D7-41C5-E628-95D3-B58821D70169}"/>
          </ac:picMkLst>
        </pc:picChg>
      </pc:sldChg>
      <pc:sldChg chg="addSp new">
        <pc:chgData name="Nisha McKenzie" userId="1909bcc06cf74e81" providerId="LiveId" clId="{63044648-543D-463F-A7B2-62A5E879E29D}" dt="2023-05-24T18:45:30.232" v="68"/>
        <pc:sldMkLst>
          <pc:docMk/>
          <pc:sldMk cId="2462002340" sldId="282"/>
        </pc:sldMkLst>
        <pc:picChg chg="add">
          <ac:chgData name="Nisha McKenzie" userId="1909bcc06cf74e81" providerId="LiveId" clId="{63044648-543D-463F-A7B2-62A5E879E29D}" dt="2023-05-24T18:45:30.232" v="68"/>
          <ac:picMkLst>
            <pc:docMk/>
            <pc:sldMk cId="2462002340" sldId="282"/>
            <ac:picMk id="12290" creationId="{CE9AB0C6-B303-4585-0DB8-9DE1A7374E00}"/>
          </ac:picMkLst>
        </pc:picChg>
      </pc:sldChg>
      <pc:sldChg chg="addSp new">
        <pc:chgData name="Nisha McKenzie" userId="1909bcc06cf74e81" providerId="LiveId" clId="{63044648-543D-463F-A7B2-62A5E879E29D}" dt="2023-05-24T18:45:51.397" v="69"/>
        <pc:sldMkLst>
          <pc:docMk/>
          <pc:sldMk cId="280771272" sldId="283"/>
        </pc:sldMkLst>
        <pc:picChg chg="add">
          <ac:chgData name="Nisha McKenzie" userId="1909bcc06cf74e81" providerId="LiveId" clId="{63044648-543D-463F-A7B2-62A5E879E29D}" dt="2023-05-24T18:45:51.397" v="69"/>
          <ac:picMkLst>
            <pc:docMk/>
            <pc:sldMk cId="280771272" sldId="283"/>
            <ac:picMk id="13314" creationId="{B7666CFE-54BF-E8D8-8226-F22FCAEFC350}"/>
          </ac:picMkLst>
        </pc:picChg>
      </pc:sldChg>
      <pc:sldChg chg="addSp new">
        <pc:chgData name="Nisha McKenzie" userId="1909bcc06cf74e81" providerId="LiveId" clId="{63044648-543D-463F-A7B2-62A5E879E29D}" dt="2023-05-24T18:46:15.679" v="70"/>
        <pc:sldMkLst>
          <pc:docMk/>
          <pc:sldMk cId="2068818658" sldId="284"/>
        </pc:sldMkLst>
        <pc:picChg chg="add">
          <ac:chgData name="Nisha McKenzie" userId="1909bcc06cf74e81" providerId="LiveId" clId="{63044648-543D-463F-A7B2-62A5E879E29D}" dt="2023-05-24T18:46:15.679" v="70"/>
          <ac:picMkLst>
            <pc:docMk/>
            <pc:sldMk cId="2068818658" sldId="284"/>
            <ac:picMk id="14338" creationId="{E18B52A8-721C-5DDB-4AFA-33A4098A6FDC}"/>
          </ac:picMkLst>
        </pc:picChg>
      </pc:sldChg>
      <pc:sldChg chg="addSp new">
        <pc:chgData name="Nisha McKenzie" userId="1909bcc06cf74e81" providerId="LiveId" clId="{63044648-543D-463F-A7B2-62A5E879E29D}" dt="2023-05-24T18:46:37.494" v="71"/>
        <pc:sldMkLst>
          <pc:docMk/>
          <pc:sldMk cId="479712263" sldId="285"/>
        </pc:sldMkLst>
        <pc:picChg chg="add">
          <ac:chgData name="Nisha McKenzie" userId="1909bcc06cf74e81" providerId="LiveId" clId="{63044648-543D-463F-A7B2-62A5E879E29D}" dt="2023-05-24T18:46:37.494" v="71"/>
          <ac:picMkLst>
            <pc:docMk/>
            <pc:sldMk cId="479712263" sldId="285"/>
            <ac:picMk id="15362" creationId="{6C0D5F2D-D217-5C34-1980-245D75B2DC00}"/>
          </ac:picMkLst>
        </pc:picChg>
      </pc:sldChg>
      <pc:sldChg chg="addSp new">
        <pc:chgData name="Nisha McKenzie" userId="1909bcc06cf74e81" providerId="LiveId" clId="{63044648-543D-463F-A7B2-62A5E879E29D}" dt="2023-05-24T18:47:02.839" v="72"/>
        <pc:sldMkLst>
          <pc:docMk/>
          <pc:sldMk cId="2474206628" sldId="286"/>
        </pc:sldMkLst>
        <pc:picChg chg="add">
          <ac:chgData name="Nisha McKenzie" userId="1909bcc06cf74e81" providerId="LiveId" clId="{63044648-543D-463F-A7B2-62A5E879E29D}" dt="2023-05-24T18:47:02.839" v="72"/>
          <ac:picMkLst>
            <pc:docMk/>
            <pc:sldMk cId="2474206628" sldId="286"/>
            <ac:picMk id="16386" creationId="{D60D07C8-BD70-83F1-1CCA-8BA0DF4F0292}"/>
          </ac:picMkLst>
        </pc:picChg>
      </pc:sldChg>
      <pc:sldChg chg="addSp new">
        <pc:chgData name="Nisha McKenzie" userId="1909bcc06cf74e81" providerId="LiveId" clId="{63044648-543D-463F-A7B2-62A5E879E29D}" dt="2023-05-24T18:47:27.290" v="73"/>
        <pc:sldMkLst>
          <pc:docMk/>
          <pc:sldMk cId="1009647063" sldId="287"/>
        </pc:sldMkLst>
        <pc:picChg chg="add">
          <ac:chgData name="Nisha McKenzie" userId="1909bcc06cf74e81" providerId="LiveId" clId="{63044648-543D-463F-A7B2-62A5E879E29D}" dt="2023-05-24T18:47:27.290" v="73"/>
          <ac:picMkLst>
            <pc:docMk/>
            <pc:sldMk cId="1009647063" sldId="287"/>
            <ac:picMk id="17410" creationId="{44EDD7C6-1C6A-5C36-5E1D-BEB1D195E2B9}"/>
          </ac:picMkLst>
        </pc:picChg>
      </pc:sldChg>
      <pc:sldChg chg="addSp new">
        <pc:chgData name="Nisha McKenzie" userId="1909bcc06cf74e81" providerId="LiveId" clId="{63044648-543D-463F-A7B2-62A5E879E29D}" dt="2023-05-24T18:47:50.687" v="74"/>
        <pc:sldMkLst>
          <pc:docMk/>
          <pc:sldMk cId="4228358902" sldId="288"/>
        </pc:sldMkLst>
        <pc:picChg chg="add">
          <ac:chgData name="Nisha McKenzie" userId="1909bcc06cf74e81" providerId="LiveId" clId="{63044648-543D-463F-A7B2-62A5E879E29D}" dt="2023-05-24T18:47:50.687" v="74"/>
          <ac:picMkLst>
            <pc:docMk/>
            <pc:sldMk cId="4228358902" sldId="288"/>
            <ac:picMk id="18434" creationId="{6191AE27-5926-D98C-FD4A-61F1E55A9C6D}"/>
          </ac:picMkLst>
        </pc:picChg>
      </pc:sldChg>
      <pc:sldChg chg="addSp new">
        <pc:chgData name="Nisha McKenzie" userId="1909bcc06cf74e81" providerId="LiveId" clId="{63044648-543D-463F-A7B2-62A5E879E29D}" dt="2023-05-24T18:48:14.451" v="75"/>
        <pc:sldMkLst>
          <pc:docMk/>
          <pc:sldMk cId="2924579553" sldId="289"/>
        </pc:sldMkLst>
        <pc:picChg chg="add">
          <ac:chgData name="Nisha McKenzie" userId="1909bcc06cf74e81" providerId="LiveId" clId="{63044648-543D-463F-A7B2-62A5E879E29D}" dt="2023-05-24T18:48:14.451" v="75"/>
          <ac:picMkLst>
            <pc:docMk/>
            <pc:sldMk cId="2924579553" sldId="289"/>
            <ac:picMk id="19458" creationId="{A158C9F4-5307-B8A4-B4D5-8ADEF9EA2B06}"/>
          </ac:picMkLst>
        </pc:picChg>
      </pc:sldChg>
      <pc:sldChg chg="addSp new">
        <pc:chgData name="Nisha McKenzie" userId="1909bcc06cf74e81" providerId="LiveId" clId="{63044648-543D-463F-A7B2-62A5E879E29D}" dt="2023-05-24T18:48:40.575" v="76"/>
        <pc:sldMkLst>
          <pc:docMk/>
          <pc:sldMk cId="735990343" sldId="290"/>
        </pc:sldMkLst>
        <pc:picChg chg="add">
          <ac:chgData name="Nisha McKenzie" userId="1909bcc06cf74e81" providerId="LiveId" clId="{63044648-543D-463F-A7B2-62A5E879E29D}" dt="2023-05-24T18:48:40.575" v="76"/>
          <ac:picMkLst>
            <pc:docMk/>
            <pc:sldMk cId="735990343" sldId="290"/>
            <ac:picMk id="20482" creationId="{981A6BB8-F834-5D12-0058-A104F70A0E7B}"/>
          </ac:picMkLst>
        </pc:picChg>
      </pc:sldChg>
      <pc:sldChg chg="addSp new">
        <pc:chgData name="Nisha McKenzie" userId="1909bcc06cf74e81" providerId="LiveId" clId="{63044648-543D-463F-A7B2-62A5E879E29D}" dt="2023-05-24T18:48:59.993" v="77"/>
        <pc:sldMkLst>
          <pc:docMk/>
          <pc:sldMk cId="3525867514" sldId="291"/>
        </pc:sldMkLst>
        <pc:picChg chg="add">
          <ac:chgData name="Nisha McKenzie" userId="1909bcc06cf74e81" providerId="LiveId" clId="{63044648-543D-463F-A7B2-62A5E879E29D}" dt="2023-05-24T18:48:59.993" v="77"/>
          <ac:picMkLst>
            <pc:docMk/>
            <pc:sldMk cId="3525867514" sldId="291"/>
            <ac:picMk id="21506" creationId="{1DF81486-E1D3-FAF4-42D8-68C63D99790D}"/>
          </ac:picMkLst>
        </pc:picChg>
      </pc:sldChg>
      <pc:sldChg chg="addSp new">
        <pc:chgData name="Nisha McKenzie" userId="1909bcc06cf74e81" providerId="LiveId" clId="{63044648-543D-463F-A7B2-62A5E879E29D}" dt="2023-05-24T18:49:27.436" v="78"/>
        <pc:sldMkLst>
          <pc:docMk/>
          <pc:sldMk cId="3464570739" sldId="292"/>
        </pc:sldMkLst>
        <pc:picChg chg="add">
          <ac:chgData name="Nisha McKenzie" userId="1909bcc06cf74e81" providerId="LiveId" clId="{63044648-543D-463F-A7B2-62A5E879E29D}" dt="2023-05-24T18:49:27.436" v="78"/>
          <ac:picMkLst>
            <pc:docMk/>
            <pc:sldMk cId="3464570739" sldId="292"/>
            <ac:picMk id="22530" creationId="{7A6F4960-D493-F810-35CF-FD9B849F5D0C}"/>
          </ac:picMkLst>
        </pc:picChg>
      </pc:sldChg>
      <pc:sldChg chg="addSp new mod">
        <pc:chgData name="Nisha McKenzie" userId="1909bcc06cf74e81" providerId="LiveId" clId="{63044648-543D-463F-A7B2-62A5E879E29D}" dt="2023-05-24T18:50:15.481" v="79" actId="22"/>
        <pc:sldMkLst>
          <pc:docMk/>
          <pc:sldMk cId="3064801025" sldId="293"/>
        </pc:sldMkLst>
        <pc:picChg chg="add">
          <ac:chgData name="Nisha McKenzie" userId="1909bcc06cf74e81" providerId="LiveId" clId="{63044648-543D-463F-A7B2-62A5E879E29D}" dt="2023-05-24T18:50:15.481" v="79" actId="22"/>
          <ac:picMkLst>
            <pc:docMk/>
            <pc:sldMk cId="3064801025" sldId="293"/>
            <ac:picMk id="3" creationId="{F07DB031-1E82-3E86-9AC9-311C92B262DD}"/>
          </ac:picMkLst>
        </pc:picChg>
      </pc:sldChg>
      <pc:sldChg chg="addSp new">
        <pc:chgData name="Nisha McKenzie" userId="1909bcc06cf74e81" providerId="LiveId" clId="{63044648-543D-463F-A7B2-62A5E879E29D}" dt="2023-05-24T18:51:13.738" v="82"/>
        <pc:sldMkLst>
          <pc:docMk/>
          <pc:sldMk cId="1136354375" sldId="294"/>
        </pc:sldMkLst>
        <pc:picChg chg="add">
          <ac:chgData name="Nisha McKenzie" userId="1909bcc06cf74e81" providerId="LiveId" clId="{63044648-543D-463F-A7B2-62A5E879E29D}" dt="2023-05-24T18:51:13.738" v="82"/>
          <ac:picMkLst>
            <pc:docMk/>
            <pc:sldMk cId="1136354375" sldId="294"/>
            <ac:picMk id="23554" creationId="{2D487FA6-A814-B487-8EBC-1102545ACC04}"/>
          </ac:picMkLst>
        </pc:picChg>
      </pc:sldChg>
      <pc:sldChg chg="addSp new mod">
        <pc:chgData name="Nisha McKenzie" userId="1909bcc06cf74e81" providerId="LiveId" clId="{63044648-543D-463F-A7B2-62A5E879E29D}" dt="2023-05-24T18:52:23.994" v="85" actId="22"/>
        <pc:sldMkLst>
          <pc:docMk/>
          <pc:sldMk cId="484228438" sldId="295"/>
        </pc:sldMkLst>
        <pc:picChg chg="add">
          <ac:chgData name="Nisha McKenzie" userId="1909bcc06cf74e81" providerId="LiveId" clId="{63044648-543D-463F-A7B2-62A5E879E29D}" dt="2023-05-24T18:52:23.994" v="85" actId="22"/>
          <ac:picMkLst>
            <pc:docMk/>
            <pc:sldMk cId="484228438" sldId="295"/>
            <ac:picMk id="3" creationId="{286044B9-44F7-2621-51AF-14759295784B}"/>
          </ac:picMkLst>
        </pc:picChg>
      </pc:sldChg>
      <pc:sldChg chg="addSp new mod">
        <pc:chgData name="Nisha McKenzie" userId="1909bcc06cf74e81" providerId="LiveId" clId="{63044648-543D-463F-A7B2-62A5E879E29D}" dt="2023-05-24T18:52:37.683" v="86" actId="22"/>
        <pc:sldMkLst>
          <pc:docMk/>
          <pc:sldMk cId="2433372150" sldId="296"/>
        </pc:sldMkLst>
        <pc:picChg chg="add">
          <ac:chgData name="Nisha McKenzie" userId="1909bcc06cf74e81" providerId="LiveId" clId="{63044648-543D-463F-A7B2-62A5E879E29D}" dt="2023-05-24T18:52:37.683" v="86" actId="22"/>
          <ac:picMkLst>
            <pc:docMk/>
            <pc:sldMk cId="2433372150" sldId="296"/>
            <ac:picMk id="3" creationId="{9B88E3FC-CC12-50CB-FF98-C8A33D30E518}"/>
          </ac:picMkLst>
        </pc:picChg>
      </pc:sldChg>
      <pc:sldChg chg="addSp new mod">
        <pc:chgData name="Nisha McKenzie" userId="1909bcc06cf74e81" providerId="LiveId" clId="{63044648-543D-463F-A7B2-62A5E879E29D}" dt="2023-05-24T18:51:30.237" v="83" actId="22"/>
        <pc:sldMkLst>
          <pc:docMk/>
          <pc:sldMk cId="3183885169" sldId="297"/>
        </pc:sldMkLst>
        <pc:picChg chg="add">
          <ac:chgData name="Nisha McKenzie" userId="1909bcc06cf74e81" providerId="LiveId" clId="{63044648-543D-463F-A7B2-62A5E879E29D}" dt="2023-05-24T18:51:30.237" v="83" actId="22"/>
          <ac:picMkLst>
            <pc:docMk/>
            <pc:sldMk cId="3183885169" sldId="297"/>
            <ac:picMk id="3" creationId="{AA981B45-D421-655D-9EB6-0D242A160620}"/>
          </ac:picMkLst>
        </pc:picChg>
      </pc:sldChg>
      <pc:sldChg chg="addSp new">
        <pc:chgData name="Nisha McKenzie" userId="1909bcc06cf74e81" providerId="LiveId" clId="{63044648-543D-463F-A7B2-62A5E879E29D}" dt="2023-05-24T18:52:10.260" v="84"/>
        <pc:sldMkLst>
          <pc:docMk/>
          <pc:sldMk cId="3718213545" sldId="298"/>
        </pc:sldMkLst>
        <pc:picChg chg="add">
          <ac:chgData name="Nisha McKenzie" userId="1909bcc06cf74e81" providerId="LiveId" clId="{63044648-543D-463F-A7B2-62A5E879E29D}" dt="2023-05-24T18:52:10.260" v="84"/>
          <ac:picMkLst>
            <pc:docMk/>
            <pc:sldMk cId="3718213545" sldId="298"/>
            <ac:picMk id="24578" creationId="{2AB90CA2-3816-90BF-5443-43D999B52AC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3CD5ED-C418-4DCC-BA0D-0CC068BE0E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9910" y="1398614"/>
            <a:ext cx="4970528" cy="40607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AFD204-E040-4D73-918F-B5CF43B3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1567" y="1969491"/>
            <a:ext cx="5310433" cy="29190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749924-DBF6-405F-8B1A-D65C1404DA70}"/>
              </a:ext>
            </a:extLst>
          </p:cNvPr>
          <p:cNvSpPr txBox="1"/>
          <p:nvPr userDrawn="1"/>
        </p:nvSpPr>
        <p:spPr>
          <a:xfrm>
            <a:off x="5491491" y="2733774"/>
            <a:ext cx="1263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D55558-C301-4822-8DC7-EBA2082DDB17}"/>
              </a:ext>
            </a:extLst>
          </p:cNvPr>
          <p:cNvSpPr txBox="1"/>
          <p:nvPr userDrawn="1"/>
        </p:nvSpPr>
        <p:spPr>
          <a:xfrm>
            <a:off x="17634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Students sign in with their username and password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F72A77-DC24-4BE9-8330-754B1928A140}"/>
              </a:ext>
            </a:extLst>
          </p:cNvPr>
          <p:cNvSpPr txBox="1"/>
          <p:nvPr userDrawn="1"/>
        </p:nvSpPr>
        <p:spPr>
          <a:xfrm>
            <a:off x="6761564" y="265519"/>
            <a:ext cx="525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 educator or helper signs the student in using the Course Pin</a:t>
            </a:r>
          </a:p>
        </p:txBody>
      </p:sp>
    </p:spTree>
    <p:extLst>
      <p:ext uri="{BB962C8B-B14F-4D97-AF65-F5344CB8AC3E}">
        <p14:creationId xmlns:p14="http://schemas.microsoft.com/office/powerpoint/2010/main" val="82696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A22D33-AD7A-44EC-BDE8-E3FBDDC237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3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077B4-AA3E-408D-8C09-A7851ED5A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D1FB2A-9AE8-4E64-8226-3BF446C213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7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3BC7E3-5A83-47AB-ADC7-02866BC5A4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9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50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15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703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6E9F19-C8CD-CDBD-E4A2-9DEFD33A8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674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BC40CA-6AF5-E8CE-DB52-6C18BD9D7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51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F2A74E-5D1B-A65A-B85A-885FEC30A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802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DC98DA-2350-C984-42FF-2F64A1B8A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590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DD8F23C-24EF-A264-3811-383FD2788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988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C50453-73EB-F706-332E-B3C08A213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096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445694-9D7C-8BA1-11DD-29BE509F3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360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982264B8-2E3D-C85D-DCCF-5E648431D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279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544820A1-A506-218A-4EFC-C813EB11E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229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15A3A14-054A-3CF9-3F75-D81AD45B0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486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134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DE6466F5-FF55-B34D-A022-B810EDB81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141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9CB7A21F-B1E6-D02B-0762-64FE78D92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901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442F1E9E-7DAF-E681-DD6B-74567BD75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689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675770B5-0978-3230-C44F-6821F93C3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2617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325A5ACD-DDFE-2194-0680-7BB6E965F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678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A5EA6A78-04E1-6DB7-CAC9-3CBE5979D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5010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D5A005D7-41C5-E628-95D3-B58821D70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5062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CE9AB0C6-B303-4585-0DB8-9DE1A7374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0023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B7666CFE-54BF-E8D8-8226-F22FCAEFC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712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E18B52A8-721C-5DDB-4AFA-33A4098A6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818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D30830-291C-93FD-61D6-AFA5DB368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622" y="1993942"/>
            <a:ext cx="1562318" cy="24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733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6C0D5F2D-D217-5C34-1980-245D75B2D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7122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D60D07C8-BD70-83F1-1CCA-8BA0DF4F0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2066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44EDD7C6-1C6A-5C36-5E1D-BEB1D195E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6470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6191AE27-5926-D98C-FD4A-61F1E55A9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3589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A158C9F4-5307-B8A4-B4D5-8ADEF9EA2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5795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981A6BB8-F834-5D12-0058-A104F70A0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9903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1DF81486-E1D3-FAF4-42D8-68C63D997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8675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7A6F4960-D493-F810-35CF-FD9B849F5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5707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7DB031-1E82-3E86-9AC9-311C92B26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8010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2D487FA6-A814-B487-8EBC-1102545AC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354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9BF7FD-DA1E-F610-0DB0-E0FF4D189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619" y="939083"/>
            <a:ext cx="1733792" cy="3905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2892C6-2A38-D9B3-1AFA-9806A7137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7136" y="1308097"/>
            <a:ext cx="1867161" cy="40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667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981B45-D421-655D-9EB6-0D242A160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8851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2AB90CA2-3816-90BF-5443-43D999B52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2135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6044B9-44F7-2621-51AF-147592957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284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88E3FC-CC12-50CB-FF98-C8A33D30E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72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D61EE5-8842-9967-2CD1-E7DBE60BE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69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4A7CFD-1115-B288-DB4C-2AF15B437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00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88154B-9EE3-2212-FB5C-5A090944F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07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12ED44-3F4F-CF2E-D418-B8A28A229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265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6C94CE-7D7A-1A68-F72F-3DC6334D1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71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10214</TotalTime>
  <Words>0</Words>
  <Application>Microsoft Office PowerPoint</Application>
  <PresentationFormat>Widescreen</PresentationFormat>
  <Paragraphs>0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McKenzie</dc:creator>
  <cp:lastModifiedBy>Nisha McKenzie</cp:lastModifiedBy>
  <cp:revision>14</cp:revision>
  <dcterms:created xsi:type="dcterms:W3CDTF">2023-04-25T15:29:09Z</dcterms:created>
  <dcterms:modified xsi:type="dcterms:W3CDTF">2023-05-24T18:52:39Z</dcterms:modified>
</cp:coreProperties>
</file>