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92C7A-208D-4DBF-98D1-27B6FD4F13DB}" v="33" dt="2023-06-02T19:26:11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2FB92C7A-208D-4DBF-98D1-27B6FD4F13DB}"/>
    <pc:docChg chg="addSld modSld">
      <pc:chgData name="Nisha McKenzie" userId="1909bcc06cf74e81" providerId="LiveId" clId="{2FB92C7A-208D-4DBF-98D1-27B6FD4F13DB}" dt="2023-06-02T19:26:31.123" v="75" actId="22"/>
      <pc:docMkLst>
        <pc:docMk/>
      </pc:docMkLst>
      <pc:sldChg chg="addSp modSp mod">
        <pc:chgData name="Nisha McKenzie" userId="1909bcc06cf74e81" providerId="LiveId" clId="{2FB92C7A-208D-4DBF-98D1-27B6FD4F13DB}" dt="2023-06-02T19:10:15.452" v="2" actId="1076"/>
        <pc:sldMkLst>
          <pc:docMk/>
          <pc:sldMk cId="2540173304" sldId="258"/>
        </pc:sldMkLst>
        <pc:picChg chg="add mod">
          <ac:chgData name="Nisha McKenzie" userId="1909bcc06cf74e81" providerId="LiveId" clId="{2FB92C7A-208D-4DBF-98D1-27B6FD4F13DB}" dt="2023-06-02T19:10:15.452" v="2" actId="1076"/>
          <ac:picMkLst>
            <pc:docMk/>
            <pc:sldMk cId="2540173304" sldId="258"/>
            <ac:picMk id="3" creationId="{E04EFEA7-E537-D028-E312-9A9618E8B9BF}"/>
          </ac:picMkLst>
        </pc:picChg>
      </pc:sldChg>
      <pc:sldChg chg="addSp modSp mod">
        <pc:chgData name="Nisha McKenzie" userId="1909bcc06cf74e81" providerId="LiveId" clId="{2FB92C7A-208D-4DBF-98D1-27B6FD4F13DB}" dt="2023-06-02T19:10:50.057" v="6" actId="1076"/>
        <pc:sldMkLst>
          <pc:docMk/>
          <pc:sldMk cId="4133966728" sldId="259"/>
        </pc:sldMkLst>
        <pc:picChg chg="add mod">
          <ac:chgData name="Nisha McKenzie" userId="1909bcc06cf74e81" providerId="LiveId" clId="{2FB92C7A-208D-4DBF-98D1-27B6FD4F13DB}" dt="2023-06-02T19:10:33.994" v="4" actId="1076"/>
          <ac:picMkLst>
            <pc:docMk/>
            <pc:sldMk cId="4133966728" sldId="259"/>
            <ac:picMk id="3" creationId="{86C5CC8D-967C-D426-4B05-AA5F83F1340A}"/>
          </ac:picMkLst>
        </pc:picChg>
        <pc:picChg chg="add mod">
          <ac:chgData name="Nisha McKenzie" userId="1909bcc06cf74e81" providerId="LiveId" clId="{2FB92C7A-208D-4DBF-98D1-27B6FD4F13DB}" dt="2023-06-02T19:10:50.057" v="6" actId="1076"/>
          <ac:picMkLst>
            <pc:docMk/>
            <pc:sldMk cId="4133966728" sldId="259"/>
            <ac:picMk id="5" creationId="{DFB2A77A-5B46-F217-2561-BAEF9FE6D656}"/>
          </ac:picMkLst>
        </pc:picChg>
      </pc:sldChg>
      <pc:sldChg chg="addSp">
        <pc:chgData name="Nisha McKenzie" userId="1909bcc06cf74e81" providerId="LiveId" clId="{2FB92C7A-208D-4DBF-98D1-27B6FD4F13DB}" dt="2023-06-02T19:12:59.299" v="41"/>
        <pc:sldMkLst>
          <pc:docMk/>
          <pc:sldMk cId="3048669119" sldId="260"/>
        </pc:sldMkLst>
        <pc:picChg chg="add">
          <ac:chgData name="Nisha McKenzie" userId="1909bcc06cf74e81" providerId="LiveId" clId="{2FB92C7A-208D-4DBF-98D1-27B6FD4F13DB}" dt="2023-06-02T19:12:59.299" v="41"/>
          <ac:picMkLst>
            <pc:docMk/>
            <pc:sldMk cId="3048669119" sldId="260"/>
            <ac:picMk id="1026" creationId="{EE38415D-67DD-DD53-066E-96898D7DDB50}"/>
          </ac:picMkLst>
        </pc:picChg>
      </pc:sldChg>
      <pc:sldChg chg="addSp new">
        <pc:chgData name="Nisha McKenzie" userId="1909bcc06cf74e81" providerId="LiveId" clId="{2FB92C7A-208D-4DBF-98D1-27B6FD4F13DB}" dt="2023-06-02T19:13:23.518" v="42"/>
        <pc:sldMkLst>
          <pc:docMk/>
          <pc:sldMk cId="2338358900" sldId="261"/>
        </pc:sldMkLst>
        <pc:picChg chg="add">
          <ac:chgData name="Nisha McKenzie" userId="1909bcc06cf74e81" providerId="LiveId" clId="{2FB92C7A-208D-4DBF-98D1-27B6FD4F13DB}" dt="2023-06-02T19:13:23.518" v="42"/>
          <ac:picMkLst>
            <pc:docMk/>
            <pc:sldMk cId="2338358900" sldId="261"/>
            <ac:picMk id="2050" creationId="{5C7676CE-62B6-62FC-0FCC-44DF891E0994}"/>
          </ac:picMkLst>
        </pc:picChg>
      </pc:sldChg>
      <pc:sldChg chg="addSp new">
        <pc:chgData name="Nisha McKenzie" userId="1909bcc06cf74e81" providerId="LiveId" clId="{2FB92C7A-208D-4DBF-98D1-27B6FD4F13DB}" dt="2023-06-02T19:14:08.056" v="43"/>
        <pc:sldMkLst>
          <pc:docMk/>
          <pc:sldMk cId="760800271" sldId="262"/>
        </pc:sldMkLst>
        <pc:picChg chg="add">
          <ac:chgData name="Nisha McKenzie" userId="1909bcc06cf74e81" providerId="LiveId" clId="{2FB92C7A-208D-4DBF-98D1-27B6FD4F13DB}" dt="2023-06-02T19:14:08.056" v="43"/>
          <ac:picMkLst>
            <pc:docMk/>
            <pc:sldMk cId="760800271" sldId="262"/>
            <ac:picMk id="3074" creationId="{AA2F5320-0175-B847-0381-9591CC869062}"/>
          </ac:picMkLst>
        </pc:picChg>
      </pc:sldChg>
      <pc:sldChg chg="addSp new">
        <pc:chgData name="Nisha McKenzie" userId="1909bcc06cf74e81" providerId="LiveId" clId="{2FB92C7A-208D-4DBF-98D1-27B6FD4F13DB}" dt="2023-06-02T19:14:27.503" v="44"/>
        <pc:sldMkLst>
          <pc:docMk/>
          <pc:sldMk cId="396358507" sldId="263"/>
        </pc:sldMkLst>
        <pc:picChg chg="add">
          <ac:chgData name="Nisha McKenzie" userId="1909bcc06cf74e81" providerId="LiveId" clId="{2FB92C7A-208D-4DBF-98D1-27B6FD4F13DB}" dt="2023-06-02T19:14:27.503" v="44"/>
          <ac:picMkLst>
            <pc:docMk/>
            <pc:sldMk cId="396358507" sldId="263"/>
            <ac:picMk id="4098" creationId="{9C8342F4-3642-8AD6-6187-C07AA73A0CE4}"/>
          </ac:picMkLst>
        </pc:picChg>
      </pc:sldChg>
      <pc:sldChg chg="addSp new">
        <pc:chgData name="Nisha McKenzie" userId="1909bcc06cf74e81" providerId="LiveId" clId="{2FB92C7A-208D-4DBF-98D1-27B6FD4F13DB}" dt="2023-06-02T19:15:09.928" v="45"/>
        <pc:sldMkLst>
          <pc:docMk/>
          <pc:sldMk cId="3479890753" sldId="264"/>
        </pc:sldMkLst>
        <pc:picChg chg="add">
          <ac:chgData name="Nisha McKenzie" userId="1909bcc06cf74e81" providerId="LiveId" clId="{2FB92C7A-208D-4DBF-98D1-27B6FD4F13DB}" dt="2023-06-02T19:15:09.928" v="45"/>
          <ac:picMkLst>
            <pc:docMk/>
            <pc:sldMk cId="3479890753" sldId="264"/>
            <ac:picMk id="5122" creationId="{BD5084F0-D1FD-8091-F804-7A3E2ACA46ED}"/>
          </ac:picMkLst>
        </pc:picChg>
      </pc:sldChg>
      <pc:sldChg chg="addSp new">
        <pc:chgData name="Nisha McKenzie" userId="1909bcc06cf74e81" providerId="LiveId" clId="{2FB92C7A-208D-4DBF-98D1-27B6FD4F13DB}" dt="2023-06-02T19:15:40.415" v="46"/>
        <pc:sldMkLst>
          <pc:docMk/>
          <pc:sldMk cId="3446660856" sldId="265"/>
        </pc:sldMkLst>
        <pc:picChg chg="add">
          <ac:chgData name="Nisha McKenzie" userId="1909bcc06cf74e81" providerId="LiveId" clId="{2FB92C7A-208D-4DBF-98D1-27B6FD4F13DB}" dt="2023-06-02T19:15:40.415" v="46"/>
          <ac:picMkLst>
            <pc:docMk/>
            <pc:sldMk cId="3446660856" sldId="265"/>
            <ac:picMk id="6146" creationId="{EF85CD9F-7147-7952-BEF7-EF6D6C503AA9}"/>
          </ac:picMkLst>
        </pc:picChg>
      </pc:sldChg>
      <pc:sldChg chg="addSp new">
        <pc:chgData name="Nisha McKenzie" userId="1909bcc06cf74e81" providerId="LiveId" clId="{2FB92C7A-208D-4DBF-98D1-27B6FD4F13DB}" dt="2023-06-02T19:16:09.628" v="47"/>
        <pc:sldMkLst>
          <pc:docMk/>
          <pc:sldMk cId="3687186936" sldId="266"/>
        </pc:sldMkLst>
        <pc:picChg chg="add">
          <ac:chgData name="Nisha McKenzie" userId="1909bcc06cf74e81" providerId="LiveId" clId="{2FB92C7A-208D-4DBF-98D1-27B6FD4F13DB}" dt="2023-06-02T19:16:09.628" v="47"/>
          <ac:picMkLst>
            <pc:docMk/>
            <pc:sldMk cId="3687186936" sldId="266"/>
            <ac:picMk id="7170" creationId="{B2F86201-068C-1DB9-2495-BC02B7B10916}"/>
          </ac:picMkLst>
        </pc:picChg>
      </pc:sldChg>
      <pc:sldChg chg="addSp new">
        <pc:chgData name="Nisha McKenzie" userId="1909bcc06cf74e81" providerId="LiveId" clId="{2FB92C7A-208D-4DBF-98D1-27B6FD4F13DB}" dt="2023-06-02T19:16:34.208" v="48"/>
        <pc:sldMkLst>
          <pc:docMk/>
          <pc:sldMk cId="3380451360" sldId="267"/>
        </pc:sldMkLst>
        <pc:picChg chg="add">
          <ac:chgData name="Nisha McKenzie" userId="1909bcc06cf74e81" providerId="LiveId" clId="{2FB92C7A-208D-4DBF-98D1-27B6FD4F13DB}" dt="2023-06-02T19:16:34.208" v="48"/>
          <ac:picMkLst>
            <pc:docMk/>
            <pc:sldMk cId="3380451360" sldId="267"/>
            <ac:picMk id="8194" creationId="{8B0E1914-0AA1-A81B-097A-F6B4B5580087}"/>
          </ac:picMkLst>
        </pc:picChg>
      </pc:sldChg>
      <pc:sldChg chg="addSp new">
        <pc:chgData name="Nisha McKenzie" userId="1909bcc06cf74e81" providerId="LiveId" clId="{2FB92C7A-208D-4DBF-98D1-27B6FD4F13DB}" dt="2023-06-02T19:17:00.234" v="49"/>
        <pc:sldMkLst>
          <pc:docMk/>
          <pc:sldMk cId="2172499480" sldId="268"/>
        </pc:sldMkLst>
        <pc:picChg chg="add">
          <ac:chgData name="Nisha McKenzie" userId="1909bcc06cf74e81" providerId="LiveId" clId="{2FB92C7A-208D-4DBF-98D1-27B6FD4F13DB}" dt="2023-06-02T19:17:00.234" v="49"/>
          <ac:picMkLst>
            <pc:docMk/>
            <pc:sldMk cId="2172499480" sldId="268"/>
            <ac:picMk id="9218" creationId="{78633901-47B5-6754-A60B-048B55A5225A}"/>
          </ac:picMkLst>
        </pc:picChg>
      </pc:sldChg>
      <pc:sldChg chg="addSp new">
        <pc:chgData name="Nisha McKenzie" userId="1909bcc06cf74e81" providerId="LiveId" clId="{2FB92C7A-208D-4DBF-98D1-27B6FD4F13DB}" dt="2023-06-02T19:17:52.173" v="50"/>
        <pc:sldMkLst>
          <pc:docMk/>
          <pc:sldMk cId="2416507829" sldId="269"/>
        </pc:sldMkLst>
        <pc:picChg chg="add">
          <ac:chgData name="Nisha McKenzie" userId="1909bcc06cf74e81" providerId="LiveId" clId="{2FB92C7A-208D-4DBF-98D1-27B6FD4F13DB}" dt="2023-06-02T19:17:52.173" v="50"/>
          <ac:picMkLst>
            <pc:docMk/>
            <pc:sldMk cId="2416507829" sldId="269"/>
            <ac:picMk id="10242" creationId="{7E23F5E5-26C7-F09B-E6C2-28E42EB4F784}"/>
          </ac:picMkLst>
        </pc:picChg>
      </pc:sldChg>
      <pc:sldChg chg="addSp new">
        <pc:chgData name="Nisha McKenzie" userId="1909bcc06cf74e81" providerId="LiveId" clId="{2FB92C7A-208D-4DBF-98D1-27B6FD4F13DB}" dt="2023-06-02T19:18:19.744" v="51"/>
        <pc:sldMkLst>
          <pc:docMk/>
          <pc:sldMk cId="3295382210" sldId="270"/>
        </pc:sldMkLst>
        <pc:picChg chg="add">
          <ac:chgData name="Nisha McKenzie" userId="1909bcc06cf74e81" providerId="LiveId" clId="{2FB92C7A-208D-4DBF-98D1-27B6FD4F13DB}" dt="2023-06-02T19:18:19.744" v="51"/>
          <ac:picMkLst>
            <pc:docMk/>
            <pc:sldMk cId="3295382210" sldId="270"/>
            <ac:picMk id="11266" creationId="{70697D2A-C8D0-635D-80DF-1648C8DFE327}"/>
          </ac:picMkLst>
        </pc:picChg>
      </pc:sldChg>
      <pc:sldChg chg="addSp new">
        <pc:chgData name="Nisha McKenzie" userId="1909bcc06cf74e81" providerId="LiveId" clId="{2FB92C7A-208D-4DBF-98D1-27B6FD4F13DB}" dt="2023-06-02T19:18:39.193" v="52"/>
        <pc:sldMkLst>
          <pc:docMk/>
          <pc:sldMk cId="2066635942" sldId="271"/>
        </pc:sldMkLst>
        <pc:picChg chg="add">
          <ac:chgData name="Nisha McKenzie" userId="1909bcc06cf74e81" providerId="LiveId" clId="{2FB92C7A-208D-4DBF-98D1-27B6FD4F13DB}" dt="2023-06-02T19:18:39.193" v="52"/>
          <ac:picMkLst>
            <pc:docMk/>
            <pc:sldMk cId="2066635942" sldId="271"/>
            <ac:picMk id="12290" creationId="{BCE297B3-FACA-E7CB-214A-A7312EEE1006}"/>
          </ac:picMkLst>
        </pc:picChg>
      </pc:sldChg>
      <pc:sldChg chg="addSp new">
        <pc:chgData name="Nisha McKenzie" userId="1909bcc06cf74e81" providerId="LiveId" clId="{2FB92C7A-208D-4DBF-98D1-27B6FD4F13DB}" dt="2023-06-02T19:19:03.394" v="53"/>
        <pc:sldMkLst>
          <pc:docMk/>
          <pc:sldMk cId="1598753498" sldId="272"/>
        </pc:sldMkLst>
        <pc:picChg chg="add">
          <ac:chgData name="Nisha McKenzie" userId="1909bcc06cf74e81" providerId="LiveId" clId="{2FB92C7A-208D-4DBF-98D1-27B6FD4F13DB}" dt="2023-06-02T19:19:03.394" v="53"/>
          <ac:picMkLst>
            <pc:docMk/>
            <pc:sldMk cId="1598753498" sldId="272"/>
            <ac:picMk id="13314" creationId="{7B875C92-1299-AA6F-0CE5-5AF58A4ABAC0}"/>
          </ac:picMkLst>
        </pc:picChg>
      </pc:sldChg>
      <pc:sldChg chg="addSp new">
        <pc:chgData name="Nisha McKenzie" userId="1909bcc06cf74e81" providerId="LiveId" clId="{2FB92C7A-208D-4DBF-98D1-27B6FD4F13DB}" dt="2023-06-02T19:19:29.973" v="54"/>
        <pc:sldMkLst>
          <pc:docMk/>
          <pc:sldMk cId="4209313390" sldId="273"/>
        </pc:sldMkLst>
        <pc:picChg chg="add">
          <ac:chgData name="Nisha McKenzie" userId="1909bcc06cf74e81" providerId="LiveId" clId="{2FB92C7A-208D-4DBF-98D1-27B6FD4F13DB}" dt="2023-06-02T19:19:29.973" v="54"/>
          <ac:picMkLst>
            <pc:docMk/>
            <pc:sldMk cId="4209313390" sldId="273"/>
            <ac:picMk id="14338" creationId="{B14C0C49-F9A0-DAFA-26CF-05D5E29B51F4}"/>
          </ac:picMkLst>
        </pc:picChg>
      </pc:sldChg>
      <pc:sldChg chg="addSp new">
        <pc:chgData name="Nisha McKenzie" userId="1909bcc06cf74e81" providerId="LiveId" clId="{2FB92C7A-208D-4DBF-98D1-27B6FD4F13DB}" dt="2023-06-02T19:19:51.190" v="55"/>
        <pc:sldMkLst>
          <pc:docMk/>
          <pc:sldMk cId="362356458" sldId="274"/>
        </pc:sldMkLst>
        <pc:picChg chg="add">
          <ac:chgData name="Nisha McKenzie" userId="1909bcc06cf74e81" providerId="LiveId" clId="{2FB92C7A-208D-4DBF-98D1-27B6FD4F13DB}" dt="2023-06-02T19:19:51.190" v="55"/>
          <ac:picMkLst>
            <pc:docMk/>
            <pc:sldMk cId="362356458" sldId="274"/>
            <ac:picMk id="15362" creationId="{CD32FA1D-5F69-9CE9-ECAD-35C711896814}"/>
          </ac:picMkLst>
        </pc:picChg>
      </pc:sldChg>
      <pc:sldChg chg="addSp new">
        <pc:chgData name="Nisha McKenzie" userId="1909bcc06cf74e81" providerId="LiveId" clId="{2FB92C7A-208D-4DBF-98D1-27B6FD4F13DB}" dt="2023-06-02T19:20:10.361" v="56"/>
        <pc:sldMkLst>
          <pc:docMk/>
          <pc:sldMk cId="3767506173" sldId="275"/>
        </pc:sldMkLst>
        <pc:picChg chg="add">
          <ac:chgData name="Nisha McKenzie" userId="1909bcc06cf74e81" providerId="LiveId" clId="{2FB92C7A-208D-4DBF-98D1-27B6FD4F13DB}" dt="2023-06-02T19:20:10.361" v="56"/>
          <ac:picMkLst>
            <pc:docMk/>
            <pc:sldMk cId="3767506173" sldId="275"/>
            <ac:picMk id="16386" creationId="{2B96D8D1-8C0C-76EC-D50D-C3D16DA1C9A4}"/>
          </ac:picMkLst>
        </pc:picChg>
      </pc:sldChg>
      <pc:sldChg chg="addSp new">
        <pc:chgData name="Nisha McKenzie" userId="1909bcc06cf74e81" providerId="LiveId" clId="{2FB92C7A-208D-4DBF-98D1-27B6FD4F13DB}" dt="2023-06-02T19:20:33.719" v="57"/>
        <pc:sldMkLst>
          <pc:docMk/>
          <pc:sldMk cId="3608521830" sldId="276"/>
        </pc:sldMkLst>
        <pc:picChg chg="add">
          <ac:chgData name="Nisha McKenzie" userId="1909bcc06cf74e81" providerId="LiveId" clId="{2FB92C7A-208D-4DBF-98D1-27B6FD4F13DB}" dt="2023-06-02T19:20:33.719" v="57"/>
          <ac:picMkLst>
            <pc:docMk/>
            <pc:sldMk cId="3608521830" sldId="276"/>
            <ac:picMk id="17410" creationId="{BEED8C40-6859-1D64-279D-D615BD95EAE3}"/>
          </ac:picMkLst>
        </pc:picChg>
      </pc:sldChg>
      <pc:sldChg chg="addSp new">
        <pc:chgData name="Nisha McKenzie" userId="1909bcc06cf74e81" providerId="LiveId" clId="{2FB92C7A-208D-4DBF-98D1-27B6FD4F13DB}" dt="2023-06-02T19:20:53.118" v="58"/>
        <pc:sldMkLst>
          <pc:docMk/>
          <pc:sldMk cId="908617044" sldId="277"/>
        </pc:sldMkLst>
        <pc:picChg chg="add">
          <ac:chgData name="Nisha McKenzie" userId="1909bcc06cf74e81" providerId="LiveId" clId="{2FB92C7A-208D-4DBF-98D1-27B6FD4F13DB}" dt="2023-06-02T19:20:53.118" v="58"/>
          <ac:picMkLst>
            <pc:docMk/>
            <pc:sldMk cId="908617044" sldId="277"/>
            <ac:picMk id="18434" creationId="{148E2A53-9F91-DA23-E562-E8BDF2AD0F65}"/>
          </ac:picMkLst>
        </pc:picChg>
      </pc:sldChg>
      <pc:sldChg chg="addSp new">
        <pc:chgData name="Nisha McKenzie" userId="1909bcc06cf74e81" providerId="LiveId" clId="{2FB92C7A-208D-4DBF-98D1-27B6FD4F13DB}" dt="2023-06-02T19:21:17.319" v="59"/>
        <pc:sldMkLst>
          <pc:docMk/>
          <pc:sldMk cId="1585894701" sldId="278"/>
        </pc:sldMkLst>
        <pc:picChg chg="add">
          <ac:chgData name="Nisha McKenzie" userId="1909bcc06cf74e81" providerId="LiveId" clId="{2FB92C7A-208D-4DBF-98D1-27B6FD4F13DB}" dt="2023-06-02T19:21:17.319" v="59"/>
          <ac:picMkLst>
            <pc:docMk/>
            <pc:sldMk cId="1585894701" sldId="278"/>
            <ac:picMk id="19458" creationId="{9CB649EC-9B47-D9B7-7C85-F34B87C7806D}"/>
          </ac:picMkLst>
        </pc:picChg>
      </pc:sldChg>
      <pc:sldChg chg="addSp new">
        <pc:chgData name="Nisha McKenzie" userId="1909bcc06cf74e81" providerId="LiveId" clId="{2FB92C7A-208D-4DBF-98D1-27B6FD4F13DB}" dt="2023-06-02T19:21:37.057" v="60"/>
        <pc:sldMkLst>
          <pc:docMk/>
          <pc:sldMk cId="860180198" sldId="279"/>
        </pc:sldMkLst>
        <pc:picChg chg="add">
          <ac:chgData name="Nisha McKenzie" userId="1909bcc06cf74e81" providerId="LiveId" clId="{2FB92C7A-208D-4DBF-98D1-27B6FD4F13DB}" dt="2023-06-02T19:21:37.057" v="60"/>
          <ac:picMkLst>
            <pc:docMk/>
            <pc:sldMk cId="860180198" sldId="279"/>
            <ac:picMk id="20482" creationId="{93F1AC77-1D6E-240B-ABC1-0BDC59F371E4}"/>
          </ac:picMkLst>
        </pc:picChg>
      </pc:sldChg>
      <pc:sldChg chg="addSp new">
        <pc:chgData name="Nisha McKenzie" userId="1909bcc06cf74e81" providerId="LiveId" clId="{2FB92C7A-208D-4DBF-98D1-27B6FD4F13DB}" dt="2023-06-02T19:21:55.844" v="61"/>
        <pc:sldMkLst>
          <pc:docMk/>
          <pc:sldMk cId="1512573987" sldId="280"/>
        </pc:sldMkLst>
        <pc:picChg chg="add">
          <ac:chgData name="Nisha McKenzie" userId="1909bcc06cf74e81" providerId="LiveId" clId="{2FB92C7A-208D-4DBF-98D1-27B6FD4F13DB}" dt="2023-06-02T19:21:55.844" v="61"/>
          <ac:picMkLst>
            <pc:docMk/>
            <pc:sldMk cId="1512573987" sldId="280"/>
            <ac:picMk id="21506" creationId="{8F6799F5-1245-3258-9E69-1F63ACAF71E4}"/>
          </ac:picMkLst>
        </pc:picChg>
      </pc:sldChg>
      <pc:sldChg chg="addSp new">
        <pc:chgData name="Nisha McKenzie" userId="1909bcc06cf74e81" providerId="LiveId" clId="{2FB92C7A-208D-4DBF-98D1-27B6FD4F13DB}" dt="2023-06-02T19:22:24.123" v="62"/>
        <pc:sldMkLst>
          <pc:docMk/>
          <pc:sldMk cId="472750952" sldId="281"/>
        </pc:sldMkLst>
        <pc:picChg chg="add">
          <ac:chgData name="Nisha McKenzie" userId="1909bcc06cf74e81" providerId="LiveId" clId="{2FB92C7A-208D-4DBF-98D1-27B6FD4F13DB}" dt="2023-06-02T19:22:24.123" v="62"/>
          <ac:picMkLst>
            <pc:docMk/>
            <pc:sldMk cId="472750952" sldId="281"/>
            <ac:picMk id="22530" creationId="{D9217BCC-0685-A4FA-C826-C733BF2EFEB7}"/>
          </ac:picMkLst>
        </pc:picChg>
      </pc:sldChg>
      <pc:sldChg chg="addSp new">
        <pc:chgData name="Nisha McKenzie" userId="1909bcc06cf74e81" providerId="LiveId" clId="{2FB92C7A-208D-4DBF-98D1-27B6FD4F13DB}" dt="2023-06-02T19:22:51.415" v="63"/>
        <pc:sldMkLst>
          <pc:docMk/>
          <pc:sldMk cId="1529811220" sldId="282"/>
        </pc:sldMkLst>
        <pc:picChg chg="add">
          <ac:chgData name="Nisha McKenzie" userId="1909bcc06cf74e81" providerId="LiveId" clId="{2FB92C7A-208D-4DBF-98D1-27B6FD4F13DB}" dt="2023-06-02T19:22:51.415" v="63"/>
          <ac:picMkLst>
            <pc:docMk/>
            <pc:sldMk cId="1529811220" sldId="282"/>
            <ac:picMk id="23554" creationId="{FADEA391-B5E6-7196-3B15-A87F7AAFB9FD}"/>
          </ac:picMkLst>
        </pc:picChg>
      </pc:sldChg>
      <pc:sldChg chg="addSp new">
        <pc:chgData name="Nisha McKenzie" userId="1909bcc06cf74e81" providerId="LiveId" clId="{2FB92C7A-208D-4DBF-98D1-27B6FD4F13DB}" dt="2023-06-02T19:23:15.321" v="64"/>
        <pc:sldMkLst>
          <pc:docMk/>
          <pc:sldMk cId="2450146655" sldId="283"/>
        </pc:sldMkLst>
        <pc:picChg chg="add">
          <ac:chgData name="Nisha McKenzie" userId="1909bcc06cf74e81" providerId="LiveId" clId="{2FB92C7A-208D-4DBF-98D1-27B6FD4F13DB}" dt="2023-06-02T19:23:15.321" v="64"/>
          <ac:picMkLst>
            <pc:docMk/>
            <pc:sldMk cId="2450146655" sldId="283"/>
            <ac:picMk id="24578" creationId="{75EBB7F1-AAB4-4ACD-8B98-2FBF10E1AF19}"/>
          </ac:picMkLst>
        </pc:picChg>
      </pc:sldChg>
      <pc:sldChg chg="addSp new">
        <pc:chgData name="Nisha McKenzie" userId="1909bcc06cf74e81" providerId="LiveId" clId="{2FB92C7A-208D-4DBF-98D1-27B6FD4F13DB}" dt="2023-06-02T19:23:36.252" v="65"/>
        <pc:sldMkLst>
          <pc:docMk/>
          <pc:sldMk cId="4019619291" sldId="284"/>
        </pc:sldMkLst>
        <pc:picChg chg="add">
          <ac:chgData name="Nisha McKenzie" userId="1909bcc06cf74e81" providerId="LiveId" clId="{2FB92C7A-208D-4DBF-98D1-27B6FD4F13DB}" dt="2023-06-02T19:23:36.252" v="65"/>
          <ac:picMkLst>
            <pc:docMk/>
            <pc:sldMk cId="4019619291" sldId="284"/>
            <ac:picMk id="25602" creationId="{87785235-2504-DAF1-0315-4557A56F5DAA}"/>
          </ac:picMkLst>
        </pc:picChg>
      </pc:sldChg>
      <pc:sldChg chg="addSp new">
        <pc:chgData name="Nisha McKenzie" userId="1909bcc06cf74e81" providerId="LiveId" clId="{2FB92C7A-208D-4DBF-98D1-27B6FD4F13DB}" dt="2023-06-02T19:23:55.048" v="66"/>
        <pc:sldMkLst>
          <pc:docMk/>
          <pc:sldMk cId="1914427728" sldId="285"/>
        </pc:sldMkLst>
        <pc:picChg chg="add">
          <ac:chgData name="Nisha McKenzie" userId="1909bcc06cf74e81" providerId="LiveId" clId="{2FB92C7A-208D-4DBF-98D1-27B6FD4F13DB}" dt="2023-06-02T19:23:55.048" v="66"/>
          <ac:picMkLst>
            <pc:docMk/>
            <pc:sldMk cId="1914427728" sldId="285"/>
            <ac:picMk id="26626" creationId="{5A795CDE-8386-8E98-871D-ABA0865E35C1}"/>
          </ac:picMkLst>
        </pc:picChg>
      </pc:sldChg>
      <pc:sldChg chg="addSp new">
        <pc:chgData name="Nisha McKenzie" userId="1909bcc06cf74e81" providerId="LiveId" clId="{2FB92C7A-208D-4DBF-98D1-27B6FD4F13DB}" dt="2023-06-02T19:24:17.794" v="67"/>
        <pc:sldMkLst>
          <pc:docMk/>
          <pc:sldMk cId="2407602938" sldId="286"/>
        </pc:sldMkLst>
        <pc:picChg chg="add">
          <ac:chgData name="Nisha McKenzie" userId="1909bcc06cf74e81" providerId="LiveId" clId="{2FB92C7A-208D-4DBF-98D1-27B6FD4F13DB}" dt="2023-06-02T19:24:17.794" v="67"/>
          <ac:picMkLst>
            <pc:docMk/>
            <pc:sldMk cId="2407602938" sldId="286"/>
            <ac:picMk id="27650" creationId="{CA35735C-05FE-F8D8-474D-71EC1CF3C74E}"/>
          </ac:picMkLst>
        </pc:picChg>
      </pc:sldChg>
      <pc:sldChg chg="addSp new">
        <pc:chgData name="Nisha McKenzie" userId="1909bcc06cf74e81" providerId="LiveId" clId="{2FB92C7A-208D-4DBF-98D1-27B6FD4F13DB}" dt="2023-06-02T19:24:36.508" v="68"/>
        <pc:sldMkLst>
          <pc:docMk/>
          <pc:sldMk cId="3368874086" sldId="287"/>
        </pc:sldMkLst>
        <pc:picChg chg="add">
          <ac:chgData name="Nisha McKenzie" userId="1909bcc06cf74e81" providerId="LiveId" clId="{2FB92C7A-208D-4DBF-98D1-27B6FD4F13DB}" dt="2023-06-02T19:24:36.508" v="68"/>
          <ac:picMkLst>
            <pc:docMk/>
            <pc:sldMk cId="3368874086" sldId="287"/>
            <ac:picMk id="28674" creationId="{122E510F-DFD1-DB1A-9138-7897FA54217D}"/>
          </ac:picMkLst>
        </pc:picChg>
      </pc:sldChg>
      <pc:sldChg chg="addSp new">
        <pc:chgData name="Nisha McKenzie" userId="1909bcc06cf74e81" providerId="LiveId" clId="{2FB92C7A-208D-4DBF-98D1-27B6FD4F13DB}" dt="2023-06-02T19:24:55.148" v="69"/>
        <pc:sldMkLst>
          <pc:docMk/>
          <pc:sldMk cId="3982195566" sldId="288"/>
        </pc:sldMkLst>
        <pc:picChg chg="add">
          <ac:chgData name="Nisha McKenzie" userId="1909bcc06cf74e81" providerId="LiveId" clId="{2FB92C7A-208D-4DBF-98D1-27B6FD4F13DB}" dt="2023-06-02T19:24:55.148" v="69"/>
          <ac:picMkLst>
            <pc:docMk/>
            <pc:sldMk cId="3982195566" sldId="288"/>
            <ac:picMk id="29698" creationId="{5F9CD156-51CF-1DA1-C6A8-CCB73802E61E}"/>
          </ac:picMkLst>
        </pc:picChg>
      </pc:sldChg>
      <pc:sldChg chg="addSp new">
        <pc:chgData name="Nisha McKenzie" userId="1909bcc06cf74e81" providerId="LiveId" clId="{2FB92C7A-208D-4DBF-98D1-27B6FD4F13DB}" dt="2023-06-02T19:25:13.528" v="70"/>
        <pc:sldMkLst>
          <pc:docMk/>
          <pc:sldMk cId="335078008" sldId="289"/>
        </pc:sldMkLst>
        <pc:picChg chg="add">
          <ac:chgData name="Nisha McKenzie" userId="1909bcc06cf74e81" providerId="LiveId" clId="{2FB92C7A-208D-4DBF-98D1-27B6FD4F13DB}" dt="2023-06-02T19:25:13.528" v="70"/>
          <ac:picMkLst>
            <pc:docMk/>
            <pc:sldMk cId="335078008" sldId="289"/>
            <ac:picMk id="30722" creationId="{913089E4-073A-2BE3-2A0E-C4738C287F70}"/>
          </ac:picMkLst>
        </pc:picChg>
      </pc:sldChg>
      <pc:sldChg chg="addSp new">
        <pc:chgData name="Nisha McKenzie" userId="1909bcc06cf74e81" providerId="LiveId" clId="{2FB92C7A-208D-4DBF-98D1-27B6FD4F13DB}" dt="2023-06-02T19:25:32.887" v="71"/>
        <pc:sldMkLst>
          <pc:docMk/>
          <pc:sldMk cId="3533222721" sldId="290"/>
        </pc:sldMkLst>
        <pc:picChg chg="add">
          <ac:chgData name="Nisha McKenzie" userId="1909bcc06cf74e81" providerId="LiveId" clId="{2FB92C7A-208D-4DBF-98D1-27B6FD4F13DB}" dt="2023-06-02T19:25:32.887" v="71"/>
          <ac:picMkLst>
            <pc:docMk/>
            <pc:sldMk cId="3533222721" sldId="290"/>
            <ac:picMk id="31746" creationId="{0CF47E9C-9B95-E4E0-1158-F482F520CD47}"/>
          </ac:picMkLst>
        </pc:picChg>
      </pc:sldChg>
      <pc:sldChg chg="addSp new">
        <pc:chgData name="Nisha McKenzie" userId="1909bcc06cf74e81" providerId="LiveId" clId="{2FB92C7A-208D-4DBF-98D1-27B6FD4F13DB}" dt="2023-06-02T19:25:50.843" v="72"/>
        <pc:sldMkLst>
          <pc:docMk/>
          <pc:sldMk cId="2306340558" sldId="291"/>
        </pc:sldMkLst>
        <pc:picChg chg="add">
          <ac:chgData name="Nisha McKenzie" userId="1909bcc06cf74e81" providerId="LiveId" clId="{2FB92C7A-208D-4DBF-98D1-27B6FD4F13DB}" dt="2023-06-02T19:25:50.843" v="72"/>
          <ac:picMkLst>
            <pc:docMk/>
            <pc:sldMk cId="2306340558" sldId="291"/>
            <ac:picMk id="32770" creationId="{112125D2-CDA4-48ED-5B89-0B080D2F384D}"/>
          </ac:picMkLst>
        </pc:picChg>
      </pc:sldChg>
      <pc:sldChg chg="addSp new">
        <pc:chgData name="Nisha McKenzie" userId="1909bcc06cf74e81" providerId="LiveId" clId="{2FB92C7A-208D-4DBF-98D1-27B6FD4F13DB}" dt="2023-06-02T19:26:11.390" v="73"/>
        <pc:sldMkLst>
          <pc:docMk/>
          <pc:sldMk cId="4201503534" sldId="292"/>
        </pc:sldMkLst>
        <pc:picChg chg="add">
          <ac:chgData name="Nisha McKenzie" userId="1909bcc06cf74e81" providerId="LiveId" clId="{2FB92C7A-208D-4DBF-98D1-27B6FD4F13DB}" dt="2023-06-02T19:26:11.390" v="73"/>
          <ac:picMkLst>
            <pc:docMk/>
            <pc:sldMk cId="4201503534" sldId="292"/>
            <ac:picMk id="33794" creationId="{AC4AE7A3-892E-3766-344C-2F2103D1A681}"/>
          </ac:picMkLst>
        </pc:picChg>
      </pc:sldChg>
      <pc:sldChg chg="addSp new mod">
        <pc:chgData name="Nisha McKenzie" userId="1909bcc06cf74e81" providerId="LiveId" clId="{2FB92C7A-208D-4DBF-98D1-27B6FD4F13DB}" dt="2023-06-02T19:26:20.930" v="74" actId="22"/>
        <pc:sldMkLst>
          <pc:docMk/>
          <pc:sldMk cId="3250280731" sldId="293"/>
        </pc:sldMkLst>
        <pc:picChg chg="add">
          <ac:chgData name="Nisha McKenzie" userId="1909bcc06cf74e81" providerId="LiveId" clId="{2FB92C7A-208D-4DBF-98D1-27B6FD4F13DB}" dt="2023-06-02T19:26:20.930" v="74" actId="22"/>
          <ac:picMkLst>
            <pc:docMk/>
            <pc:sldMk cId="3250280731" sldId="293"/>
            <ac:picMk id="3" creationId="{AFEE764C-CB1B-6832-2D99-56665A354EB5}"/>
          </ac:picMkLst>
        </pc:picChg>
      </pc:sldChg>
      <pc:sldChg chg="addSp new mod">
        <pc:chgData name="Nisha McKenzie" userId="1909bcc06cf74e81" providerId="LiveId" clId="{2FB92C7A-208D-4DBF-98D1-27B6FD4F13DB}" dt="2023-06-02T19:26:31.123" v="75" actId="22"/>
        <pc:sldMkLst>
          <pc:docMk/>
          <pc:sldMk cId="1995543248" sldId="294"/>
        </pc:sldMkLst>
        <pc:picChg chg="add">
          <ac:chgData name="Nisha McKenzie" userId="1909bcc06cf74e81" providerId="LiveId" clId="{2FB92C7A-208D-4DBF-98D1-27B6FD4F13DB}" dt="2023-06-02T19:26:31.123" v="75" actId="22"/>
          <ac:picMkLst>
            <pc:docMk/>
            <pc:sldMk cId="1995543248" sldId="294"/>
            <ac:picMk id="3" creationId="{5458E257-A554-5294-3174-37564CA43E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85CD9F-7147-7952-BEF7-EF6D6C50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6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2F86201-068C-1DB9-2495-BC02B7B1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8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B0E1914-0AA1-A81B-097A-F6B4B558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5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8633901-47B5-6754-A60B-048B55A5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9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E23F5E5-26C7-F09B-E6C2-28E42EB4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0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0697D2A-C8D0-635D-80DF-1648C8DF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8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CE297B3-FACA-E7CB-214A-A7312EEE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3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B875C92-1299-AA6F-0CE5-5AF58A4A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5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14C0C49-F9A0-DAFA-26CF-05D5E29B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1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D32FA1D-5F69-9CE9-ECAD-35C71189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B96D8D1-8C0C-76EC-D50D-C3D16DA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0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EED8C40-6859-1D64-279D-D615BD95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2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148E2A53-9F91-DA23-E562-E8BDF2AD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1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CB649EC-9B47-D9B7-7C85-F34B87C7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9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3F1AC77-1D6E-240B-ABC1-0BDC59F3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F6799F5-1245-3258-9E69-1F63ACAF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7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9217BCC-0685-A4FA-C826-C733BF2E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50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FADEA391-B5E6-7196-3B15-A87F7AAF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1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5EBB7F1-AAB4-4ACD-8B98-2FBF10E1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4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7785235-2504-DAF1-0315-4557A56F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1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EFEA7-E537-D028-E312-9A9618E8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78" y="2002568"/>
            <a:ext cx="2029108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5A795CDE-8386-8E98-871D-ABA0865E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2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A35735C-05FE-F8D8-474D-71EC1CF3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02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22E510F-DFD1-DB1A-9138-7897FA54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74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F9CD156-51CF-1DA1-C6A8-CCB73802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9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13089E4-073A-2BE3-2A0E-C4738C28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CF47E9C-9B95-E4E0-1158-F482F520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22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12125D2-CDA4-48ED-5B89-0B080D2F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4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C4AE7A3-892E-3766-344C-2F2103D1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0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E764C-CB1B-6832-2D99-56665A35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0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8E257-A554-5294-3174-37564CA4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5CC8D-967C-D426-4B05-AA5F83F1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3631"/>
            <a:ext cx="2172003" cy="35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2A77A-5B46-F217-2561-BAEF9FE6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76" y="1276105"/>
            <a:ext cx="1505160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38415D-67DD-DD53-066E-96898D7D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7676CE-62B6-62FC-0FCC-44DF891E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5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2F5320-0175-B847-0381-9591CC869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0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C8342F4-3642-8AD6-6187-C07AA73A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D5084F0-D1FD-8091-F804-7A3E2ACA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9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2023-06-02T19:26:39Z</dcterms:modified>
</cp:coreProperties>
</file>