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63FDF-F599-4954-A8E9-01D1E0A4B170}" v="36" dt="2023-06-02T19:46:12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26263FDF-F599-4954-A8E9-01D1E0A4B170}"/>
    <pc:docChg chg="addSld modSld">
      <pc:chgData name="Nisha McKenzie" userId="1909bcc06cf74e81" providerId="LiveId" clId="{26263FDF-F599-4954-A8E9-01D1E0A4B170}" dt="2023-06-02T19:46:33.265" v="81" actId="22"/>
      <pc:docMkLst>
        <pc:docMk/>
      </pc:docMkLst>
      <pc:sldChg chg="addSp modSp mod">
        <pc:chgData name="Nisha McKenzie" userId="1909bcc06cf74e81" providerId="LiveId" clId="{26263FDF-F599-4954-A8E9-01D1E0A4B170}" dt="2023-06-02T19:29:00.498" v="2" actId="1076"/>
        <pc:sldMkLst>
          <pc:docMk/>
          <pc:sldMk cId="2540173304" sldId="258"/>
        </pc:sldMkLst>
        <pc:picChg chg="add mod">
          <ac:chgData name="Nisha McKenzie" userId="1909bcc06cf74e81" providerId="LiveId" clId="{26263FDF-F599-4954-A8E9-01D1E0A4B170}" dt="2023-06-02T19:29:00.498" v="2" actId="1076"/>
          <ac:picMkLst>
            <pc:docMk/>
            <pc:sldMk cId="2540173304" sldId="258"/>
            <ac:picMk id="3" creationId="{77AEEBD9-A260-4D46-C2BA-D9038E026903}"/>
          </ac:picMkLst>
        </pc:picChg>
      </pc:sldChg>
      <pc:sldChg chg="addSp modSp mod">
        <pc:chgData name="Nisha McKenzie" userId="1909bcc06cf74e81" providerId="LiveId" clId="{26263FDF-F599-4954-A8E9-01D1E0A4B170}" dt="2023-06-02T19:29:27.902" v="6" actId="1076"/>
        <pc:sldMkLst>
          <pc:docMk/>
          <pc:sldMk cId="4133966728" sldId="259"/>
        </pc:sldMkLst>
        <pc:picChg chg="add mod">
          <ac:chgData name="Nisha McKenzie" userId="1909bcc06cf74e81" providerId="LiveId" clId="{26263FDF-F599-4954-A8E9-01D1E0A4B170}" dt="2023-06-02T19:29:16.720" v="4" actId="1076"/>
          <ac:picMkLst>
            <pc:docMk/>
            <pc:sldMk cId="4133966728" sldId="259"/>
            <ac:picMk id="3" creationId="{CCF80A8B-358F-D0AC-4736-F6AA63DA1994}"/>
          </ac:picMkLst>
        </pc:picChg>
        <pc:picChg chg="add mod">
          <ac:chgData name="Nisha McKenzie" userId="1909bcc06cf74e81" providerId="LiveId" clId="{26263FDF-F599-4954-A8E9-01D1E0A4B170}" dt="2023-06-02T19:29:27.902" v="6" actId="1076"/>
          <ac:picMkLst>
            <pc:docMk/>
            <pc:sldMk cId="4133966728" sldId="259"/>
            <ac:picMk id="5" creationId="{24AB0B09-035E-D3E3-15A9-F9A54656AA38}"/>
          </ac:picMkLst>
        </pc:picChg>
      </pc:sldChg>
      <pc:sldChg chg="addSp">
        <pc:chgData name="Nisha McKenzie" userId="1909bcc06cf74e81" providerId="LiveId" clId="{26263FDF-F599-4954-A8E9-01D1E0A4B170}" dt="2023-06-02T19:30:11.889" v="44"/>
        <pc:sldMkLst>
          <pc:docMk/>
          <pc:sldMk cId="3048669119" sldId="260"/>
        </pc:sldMkLst>
        <pc:picChg chg="add">
          <ac:chgData name="Nisha McKenzie" userId="1909bcc06cf74e81" providerId="LiveId" clId="{26263FDF-F599-4954-A8E9-01D1E0A4B170}" dt="2023-06-02T19:30:11.889" v="44"/>
          <ac:picMkLst>
            <pc:docMk/>
            <pc:sldMk cId="3048669119" sldId="260"/>
            <ac:picMk id="1026" creationId="{E897B673-40EC-CEBD-D29E-F26B25001B56}"/>
          </ac:picMkLst>
        </pc:picChg>
      </pc:sldChg>
      <pc:sldChg chg="addSp new">
        <pc:chgData name="Nisha McKenzie" userId="1909bcc06cf74e81" providerId="LiveId" clId="{26263FDF-F599-4954-A8E9-01D1E0A4B170}" dt="2023-06-02T19:30:31.761" v="45"/>
        <pc:sldMkLst>
          <pc:docMk/>
          <pc:sldMk cId="753693883" sldId="261"/>
        </pc:sldMkLst>
        <pc:picChg chg="add">
          <ac:chgData name="Nisha McKenzie" userId="1909bcc06cf74e81" providerId="LiveId" clId="{26263FDF-F599-4954-A8E9-01D1E0A4B170}" dt="2023-06-02T19:30:31.761" v="45"/>
          <ac:picMkLst>
            <pc:docMk/>
            <pc:sldMk cId="753693883" sldId="261"/>
            <ac:picMk id="2050" creationId="{A89AF9FC-95E4-27EE-A028-358C040DFAF0}"/>
          </ac:picMkLst>
        </pc:picChg>
      </pc:sldChg>
      <pc:sldChg chg="addSp new">
        <pc:chgData name="Nisha McKenzie" userId="1909bcc06cf74e81" providerId="LiveId" clId="{26263FDF-F599-4954-A8E9-01D1E0A4B170}" dt="2023-06-02T19:30:52.088" v="46"/>
        <pc:sldMkLst>
          <pc:docMk/>
          <pc:sldMk cId="344580547" sldId="262"/>
        </pc:sldMkLst>
        <pc:picChg chg="add">
          <ac:chgData name="Nisha McKenzie" userId="1909bcc06cf74e81" providerId="LiveId" clId="{26263FDF-F599-4954-A8E9-01D1E0A4B170}" dt="2023-06-02T19:30:52.088" v="46"/>
          <ac:picMkLst>
            <pc:docMk/>
            <pc:sldMk cId="344580547" sldId="262"/>
            <ac:picMk id="3074" creationId="{3DA9652A-908E-CD00-7142-1C08DAE8ACFA}"/>
          </ac:picMkLst>
        </pc:picChg>
      </pc:sldChg>
      <pc:sldChg chg="addSp new">
        <pc:chgData name="Nisha McKenzie" userId="1909bcc06cf74e81" providerId="LiveId" clId="{26263FDF-F599-4954-A8E9-01D1E0A4B170}" dt="2023-06-02T19:31:12.556" v="47"/>
        <pc:sldMkLst>
          <pc:docMk/>
          <pc:sldMk cId="2949599757" sldId="263"/>
        </pc:sldMkLst>
        <pc:picChg chg="add">
          <ac:chgData name="Nisha McKenzie" userId="1909bcc06cf74e81" providerId="LiveId" clId="{26263FDF-F599-4954-A8E9-01D1E0A4B170}" dt="2023-06-02T19:31:12.556" v="47"/>
          <ac:picMkLst>
            <pc:docMk/>
            <pc:sldMk cId="2949599757" sldId="263"/>
            <ac:picMk id="4098" creationId="{D155A851-2B2A-2B8A-8C0D-6481D38B0595}"/>
          </ac:picMkLst>
        </pc:picChg>
      </pc:sldChg>
      <pc:sldChg chg="addSp new">
        <pc:chgData name="Nisha McKenzie" userId="1909bcc06cf74e81" providerId="LiveId" clId="{26263FDF-F599-4954-A8E9-01D1E0A4B170}" dt="2023-06-02T19:31:30.370" v="48"/>
        <pc:sldMkLst>
          <pc:docMk/>
          <pc:sldMk cId="3539292465" sldId="264"/>
        </pc:sldMkLst>
        <pc:picChg chg="add">
          <ac:chgData name="Nisha McKenzie" userId="1909bcc06cf74e81" providerId="LiveId" clId="{26263FDF-F599-4954-A8E9-01D1E0A4B170}" dt="2023-06-02T19:31:30.370" v="48"/>
          <ac:picMkLst>
            <pc:docMk/>
            <pc:sldMk cId="3539292465" sldId="264"/>
            <ac:picMk id="5122" creationId="{D1EEB3FA-9D89-4F85-22C3-0C84C92C2C1E}"/>
          </ac:picMkLst>
        </pc:picChg>
      </pc:sldChg>
      <pc:sldChg chg="addSp new">
        <pc:chgData name="Nisha McKenzie" userId="1909bcc06cf74e81" providerId="LiveId" clId="{26263FDF-F599-4954-A8E9-01D1E0A4B170}" dt="2023-06-02T19:31:50.377" v="49"/>
        <pc:sldMkLst>
          <pc:docMk/>
          <pc:sldMk cId="1793218045" sldId="265"/>
        </pc:sldMkLst>
        <pc:picChg chg="add">
          <ac:chgData name="Nisha McKenzie" userId="1909bcc06cf74e81" providerId="LiveId" clId="{26263FDF-F599-4954-A8E9-01D1E0A4B170}" dt="2023-06-02T19:31:50.377" v="49"/>
          <ac:picMkLst>
            <pc:docMk/>
            <pc:sldMk cId="1793218045" sldId="265"/>
            <ac:picMk id="6146" creationId="{833BF522-434D-E7A8-95E8-26840D3D193D}"/>
          </ac:picMkLst>
        </pc:picChg>
      </pc:sldChg>
      <pc:sldChg chg="addSp new">
        <pc:chgData name="Nisha McKenzie" userId="1909bcc06cf74e81" providerId="LiveId" clId="{26263FDF-F599-4954-A8E9-01D1E0A4B170}" dt="2023-06-02T19:32:09.799" v="50"/>
        <pc:sldMkLst>
          <pc:docMk/>
          <pc:sldMk cId="3761853105" sldId="266"/>
        </pc:sldMkLst>
        <pc:picChg chg="add">
          <ac:chgData name="Nisha McKenzie" userId="1909bcc06cf74e81" providerId="LiveId" clId="{26263FDF-F599-4954-A8E9-01D1E0A4B170}" dt="2023-06-02T19:32:09.799" v="50"/>
          <ac:picMkLst>
            <pc:docMk/>
            <pc:sldMk cId="3761853105" sldId="266"/>
            <ac:picMk id="7170" creationId="{8D9350E5-F2FD-E4FB-0D8E-70660A18610D}"/>
          </ac:picMkLst>
        </pc:picChg>
      </pc:sldChg>
      <pc:sldChg chg="addSp new">
        <pc:chgData name="Nisha McKenzie" userId="1909bcc06cf74e81" providerId="LiveId" clId="{26263FDF-F599-4954-A8E9-01D1E0A4B170}" dt="2023-06-02T19:32:30.100" v="51"/>
        <pc:sldMkLst>
          <pc:docMk/>
          <pc:sldMk cId="419132018" sldId="267"/>
        </pc:sldMkLst>
        <pc:picChg chg="add">
          <ac:chgData name="Nisha McKenzie" userId="1909bcc06cf74e81" providerId="LiveId" clId="{26263FDF-F599-4954-A8E9-01D1E0A4B170}" dt="2023-06-02T19:32:30.100" v="51"/>
          <ac:picMkLst>
            <pc:docMk/>
            <pc:sldMk cId="419132018" sldId="267"/>
            <ac:picMk id="8194" creationId="{A3E3F67E-539E-4021-9DFB-98520AD39219}"/>
          </ac:picMkLst>
        </pc:picChg>
      </pc:sldChg>
      <pc:sldChg chg="addSp new">
        <pc:chgData name="Nisha McKenzie" userId="1909bcc06cf74e81" providerId="LiveId" clId="{26263FDF-F599-4954-A8E9-01D1E0A4B170}" dt="2023-06-02T19:32:45.759" v="52"/>
        <pc:sldMkLst>
          <pc:docMk/>
          <pc:sldMk cId="1825828713" sldId="268"/>
        </pc:sldMkLst>
        <pc:picChg chg="add">
          <ac:chgData name="Nisha McKenzie" userId="1909bcc06cf74e81" providerId="LiveId" clId="{26263FDF-F599-4954-A8E9-01D1E0A4B170}" dt="2023-06-02T19:32:45.759" v="52"/>
          <ac:picMkLst>
            <pc:docMk/>
            <pc:sldMk cId="1825828713" sldId="268"/>
            <ac:picMk id="9218" creationId="{BC46947F-CD29-A419-A0DC-85862BE09A1C}"/>
          </ac:picMkLst>
        </pc:picChg>
      </pc:sldChg>
      <pc:sldChg chg="addSp new">
        <pc:chgData name="Nisha McKenzie" userId="1909bcc06cf74e81" providerId="LiveId" clId="{26263FDF-F599-4954-A8E9-01D1E0A4B170}" dt="2023-06-02T19:33:05.262" v="53"/>
        <pc:sldMkLst>
          <pc:docMk/>
          <pc:sldMk cId="2026131790" sldId="269"/>
        </pc:sldMkLst>
        <pc:picChg chg="add">
          <ac:chgData name="Nisha McKenzie" userId="1909bcc06cf74e81" providerId="LiveId" clId="{26263FDF-F599-4954-A8E9-01D1E0A4B170}" dt="2023-06-02T19:33:05.262" v="53"/>
          <ac:picMkLst>
            <pc:docMk/>
            <pc:sldMk cId="2026131790" sldId="269"/>
            <ac:picMk id="10242" creationId="{79FB9BBE-E319-692A-7069-C417F55C53BF}"/>
          </ac:picMkLst>
        </pc:picChg>
      </pc:sldChg>
      <pc:sldChg chg="addSp new">
        <pc:chgData name="Nisha McKenzie" userId="1909bcc06cf74e81" providerId="LiveId" clId="{26263FDF-F599-4954-A8E9-01D1E0A4B170}" dt="2023-06-02T19:33:27.079" v="54"/>
        <pc:sldMkLst>
          <pc:docMk/>
          <pc:sldMk cId="1736621813" sldId="270"/>
        </pc:sldMkLst>
        <pc:picChg chg="add">
          <ac:chgData name="Nisha McKenzie" userId="1909bcc06cf74e81" providerId="LiveId" clId="{26263FDF-F599-4954-A8E9-01D1E0A4B170}" dt="2023-06-02T19:33:27.079" v="54"/>
          <ac:picMkLst>
            <pc:docMk/>
            <pc:sldMk cId="1736621813" sldId="270"/>
            <ac:picMk id="11266" creationId="{379DDD28-BEE2-6491-E382-8A901B62C550}"/>
          </ac:picMkLst>
        </pc:picChg>
      </pc:sldChg>
      <pc:sldChg chg="addSp new">
        <pc:chgData name="Nisha McKenzie" userId="1909bcc06cf74e81" providerId="LiveId" clId="{26263FDF-F599-4954-A8E9-01D1E0A4B170}" dt="2023-06-02T19:33:48.588" v="55"/>
        <pc:sldMkLst>
          <pc:docMk/>
          <pc:sldMk cId="354031939" sldId="271"/>
        </pc:sldMkLst>
        <pc:picChg chg="add">
          <ac:chgData name="Nisha McKenzie" userId="1909bcc06cf74e81" providerId="LiveId" clId="{26263FDF-F599-4954-A8E9-01D1E0A4B170}" dt="2023-06-02T19:33:48.588" v="55"/>
          <ac:picMkLst>
            <pc:docMk/>
            <pc:sldMk cId="354031939" sldId="271"/>
            <ac:picMk id="12290" creationId="{6BCF8BD4-C16C-86D6-7018-DB2849075EC5}"/>
          </ac:picMkLst>
        </pc:picChg>
      </pc:sldChg>
      <pc:sldChg chg="addSp new">
        <pc:chgData name="Nisha McKenzie" userId="1909bcc06cf74e81" providerId="LiveId" clId="{26263FDF-F599-4954-A8E9-01D1E0A4B170}" dt="2023-06-02T19:34:30.790" v="56"/>
        <pc:sldMkLst>
          <pc:docMk/>
          <pc:sldMk cId="1059554728" sldId="272"/>
        </pc:sldMkLst>
        <pc:picChg chg="add">
          <ac:chgData name="Nisha McKenzie" userId="1909bcc06cf74e81" providerId="LiveId" clId="{26263FDF-F599-4954-A8E9-01D1E0A4B170}" dt="2023-06-02T19:34:30.790" v="56"/>
          <ac:picMkLst>
            <pc:docMk/>
            <pc:sldMk cId="1059554728" sldId="272"/>
            <ac:picMk id="13314" creationId="{D1E69450-2FD2-74D4-77D3-F4F478FF034D}"/>
          </ac:picMkLst>
        </pc:picChg>
      </pc:sldChg>
      <pc:sldChg chg="addSp new">
        <pc:chgData name="Nisha McKenzie" userId="1909bcc06cf74e81" providerId="LiveId" clId="{26263FDF-F599-4954-A8E9-01D1E0A4B170}" dt="2023-06-02T19:34:52.176" v="57"/>
        <pc:sldMkLst>
          <pc:docMk/>
          <pc:sldMk cId="160296192" sldId="273"/>
        </pc:sldMkLst>
        <pc:picChg chg="add">
          <ac:chgData name="Nisha McKenzie" userId="1909bcc06cf74e81" providerId="LiveId" clId="{26263FDF-F599-4954-A8E9-01D1E0A4B170}" dt="2023-06-02T19:34:52.176" v="57"/>
          <ac:picMkLst>
            <pc:docMk/>
            <pc:sldMk cId="160296192" sldId="273"/>
            <ac:picMk id="14338" creationId="{FBA2F851-549E-D5BD-942F-AD43FD68E431}"/>
          </ac:picMkLst>
        </pc:picChg>
      </pc:sldChg>
      <pc:sldChg chg="addSp new">
        <pc:chgData name="Nisha McKenzie" userId="1909bcc06cf74e81" providerId="LiveId" clId="{26263FDF-F599-4954-A8E9-01D1E0A4B170}" dt="2023-06-02T19:35:15.734" v="58"/>
        <pc:sldMkLst>
          <pc:docMk/>
          <pc:sldMk cId="3899589471" sldId="274"/>
        </pc:sldMkLst>
        <pc:picChg chg="add">
          <ac:chgData name="Nisha McKenzie" userId="1909bcc06cf74e81" providerId="LiveId" clId="{26263FDF-F599-4954-A8E9-01D1E0A4B170}" dt="2023-06-02T19:35:15.734" v="58"/>
          <ac:picMkLst>
            <pc:docMk/>
            <pc:sldMk cId="3899589471" sldId="274"/>
            <ac:picMk id="15362" creationId="{E4B993BA-EB02-7042-1F98-602EB2A9008A}"/>
          </ac:picMkLst>
        </pc:picChg>
      </pc:sldChg>
      <pc:sldChg chg="addSp new">
        <pc:chgData name="Nisha McKenzie" userId="1909bcc06cf74e81" providerId="LiveId" clId="{26263FDF-F599-4954-A8E9-01D1E0A4B170}" dt="2023-06-02T19:35:35.213" v="59"/>
        <pc:sldMkLst>
          <pc:docMk/>
          <pc:sldMk cId="3648151367" sldId="275"/>
        </pc:sldMkLst>
        <pc:picChg chg="add">
          <ac:chgData name="Nisha McKenzie" userId="1909bcc06cf74e81" providerId="LiveId" clId="{26263FDF-F599-4954-A8E9-01D1E0A4B170}" dt="2023-06-02T19:35:35.213" v="59"/>
          <ac:picMkLst>
            <pc:docMk/>
            <pc:sldMk cId="3648151367" sldId="275"/>
            <ac:picMk id="16386" creationId="{32A41D19-E0A3-3C13-B00F-CEFF3617F569}"/>
          </ac:picMkLst>
        </pc:picChg>
      </pc:sldChg>
      <pc:sldChg chg="addSp new">
        <pc:chgData name="Nisha McKenzie" userId="1909bcc06cf74e81" providerId="LiveId" clId="{26263FDF-F599-4954-A8E9-01D1E0A4B170}" dt="2023-06-02T19:35:52.823" v="60"/>
        <pc:sldMkLst>
          <pc:docMk/>
          <pc:sldMk cId="457611253" sldId="276"/>
        </pc:sldMkLst>
        <pc:picChg chg="add">
          <ac:chgData name="Nisha McKenzie" userId="1909bcc06cf74e81" providerId="LiveId" clId="{26263FDF-F599-4954-A8E9-01D1E0A4B170}" dt="2023-06-02T19:35:52.823" v="60"/>
          <ac:picMkLst>
            <pc:docMk/>
            <pc:sldMk cId="457611253" sldId="276"/>
            <ac:picMk id="17410" creationId="{7CA2D22C-6DED-8B4E-0288-82994D97653F}"/>
          </ac:picMkLst>
        </pc:picChg>
      </pc:sldChg>
      <pc:sldChg chg="addSp new">
        <pc:chgData name="Nisha McKenzie" userId="1909bcc06cf74e81" providerId="LiveId" clId="{26263FDF-F599-4954-A8E9-01D1E0A4B170}" dt="2023-06-02T19:36:11.763" v="61"/>
        <pc:sldMkLst>
          <pc:docMk/>
          <pc:sldMk cId="1824985016" sldId="277"/>
        </pc:sldMkLst>
        <pc:picChg chg="add">
          <ac:chgData name="Nisha McKenzie" userId="1909bcc06cf74e81" providerId="LiveId" clId="{26263FDF-F599-4954-A8E9-01D1E0A4B170}" dt="2023-06-02T19:36:11.763" v="61"/>
          <ac:picMkLst>
            <pc:docMk/>
            <pc:sldMk cId="1824985016" sldId="277"/>
            <ac:picMk id="18434" creationId="{9151BC8E-CDED-7870-4B87-2E069521D244}"/>
          </ac:picMkLst>
        </pc:picChg>
      </pc:sldChg>
      <pc:sldChg chg="addSp new">
        <pc:chgData name="Nisha McKenzie" userId="1909bcc06cf74e81" providerId="LiveId" clId="{26263FDF-F599-4954-A8E9-01D1E0A4B170}" dt="2023-06-02T19:38:44.945" v="62"/>
        <pc:sldMkLst>
          <pc:docMk/>
          <pc:sldMk cId="1677678179" sldId="278"/>
        </pc:sldMkLst>
        <pc:picChg chg="add">
          <ac:chgData name="Nisha McKenzie" userId="1909bcc06cf74e81" providerId="LiveId" clId="{26263FDF-F599-4954-A8E9-01D1E0A4B170}" dt="2023-06-02T19:38:44.945" v="62"/>
          <ac:picMkLst>
            <pc:docMk/>
            <pc:sldMk cId="1677678179" sldId="278"/>
            <ac:picMk id="19458" creationId="{EB1A044A-76F3-9127-57E8-04971BAAD7FC}"/>
          </ac:picMkLst>
        </pc:picChg>
      </pc:sldChg>
      <pc:sldChg chg="addSp new">
        <pc:chgData name="Nisha McKenzie" userId="1909bcc06cf74e81" providerId="LiveId" clId="{26263FDF-F599-4954-A8E9-01D1E0A4B170}" dt="2023-06-02T19:39:01.167" v="63"/>
        <pc:sldMkLst>
          <pc:docMk/>
          <pc:sldMk cId="3019717328" sldId="279"/>
        </pc:sldMkLst>
        <pc:picChg chg="add">
          <ac:chgData name="Nisha McKenzie" userId="1909bcc06cf74e81" providerId="LiveId" clId="{26263FDF-F599-4954-A8E9-01D1E0A4B170}" dt="2023-06-02T19:39:01.167" v="63"/>
          <ac:picMkLst>
            <pc:docMk/>
            <pc:sldMk cId="3019717328" sldId="279"/>
            <ac:picMk id="20482" creationId="{0D8F9138-1F6B-B6A7-6DE0-76144F2EB551}"/>
          </ac:picMkLst>
        </pc:picChg>
      </pc:sldChg>
      <pc:sldChg chg="addSp new">
        <pc:chgData name="Nisha McKenzie" userId="1909bcc06cf74e81" providerId="LiveId" clId="{26263FDF-F599-4954-A8E9-01D1E0A4B170}" dt="2023-06-02T19:39:28.937" v="64"/>
        <pc:sldMkLst>
          <pc:docMk/>
          <pc:sldMk cId="436653206" sldId="280"/>
        </pc:sldMkLst>
        <pc:picChg chg="add">
          <ac:chgData name="Nisha McKenzie" userId="1909bcc06cf74e81" providerId="LiveId" clId="{26263FDF-F599-4954-A8E9-01D1E0A4B170}" dt="2023-06-02T19:39:28.937" v="64"/>
          <ac:picMkLst>
            <pc:docMk/>
            <pc:sldMk cId="436653206" sldId="280"/>
            <ac:picMk id="21506" creationId="{A11B68D5-7896-BB8B-CC3C-FB2631D188AA}"/>
          </ac:picMkLst>
        </pc:picChg>
      </pc:sldChg>
      <pc:sldChg chg="addSp new">
        <pc:chgData name="Nisha McKenzie" userId="1909bcc06cf74e81" providerId="LiveId" clId="{26263FDF-F599-4954-A8E9-01D1E0A4B170}" dt="2023-06-02T19:40:10.696" v="65"/>
        <pc:sldMkLst>
          <pc:docMk/>
          <pc:sldMk cId="1553622736" sldId="281"/>
        </pc:sldMkLst>
        <pc:picChg chg="add">
          <ac:chgData name="Nisha McKenzie" userId="1909bcc06cf74e81" providerId="LiveId" clId="{26263FDF-F599-4954-A8E9-01D1E0A4B170}" dt="2023-06-02T19:40:10.696" v="65"/>
          <ac:picMkLst>
            <pc:docMk/>
            <pc:sldMk cId="1553622736" sldId="281"/>
            <ac:picMk id="22530" creationId="{0D7B757F-32B5-CF88-0520-C9183435A8A0}"/>
          </ac:picMkLst>
        </pc:picChg>
      </pc:sldChg>
      <pc:sldChg chg="addSp new">
        <pc:chgData name="Nisha McKenzie" userId="1909bcc06cf74e81" providerId="LiveId" clId="{26263FDF-F599-4954-A8E9-01D1E0A4B170}" dt="2023-06-02T19:40:28.608" v="66"/>
        <pc:sldMkLst>
          <pc:docMk/>
          <pc:sldMk cId="2290873066" sldId="282"/>
        </pc:sldMkLst>
        <pc:picChg chg="add">
          <ac:chgData name="Nisha McKenzie" userId="1909bcc06cf74e81" providerId="LiveId" clId="{26263FDF-F599-4954-A8E9-01D1E0A4B170}" dt="2023-06-02T19:40:28.608" v="66"/>
          <ac:picMkLst>
            <pc:docMk/>
            <pc:sldMk cId="2290873066" sldId="282"/>
            <ac:picMk id="23554" creationId="{C4A54996-C3C3-2961-F13B-4213C5F377B1}"/>
          </ac:picMkLst>
        </pc:picChg>
      </pc:sldChg>
      <pc:sldChg chg="addSp new">
        <pc:chgData name="Nisha McKenzie" userId="1909bcc06cf74e81" providerId="LiveId" clId="{26263FDF-F599-4954-A8E9-01D1E0A4B170}" dt="2023-06-02T19:40:54.967" v="67"/>
        <pc:sldMkLst>
          <pc:docMk/>
          <pc:sldMk cId="627883252" sldId="283"/>
        </pc:sldMkLst>
        <pc:picChg chg="add">
          <ac:chgData name="Nisha McKenzie" userId="1909bcc06cf74e81" providerId="LiveId" clId="{26263FDF-F599-4954-A8E9-01D1E0A4B170}" dt="2023-06-02T19:40:54.967" v="67"/>
          <ac:picMkLst>
            <pc:docMk/>
            <pc:sldMk cId="627883252" sldId="283"/>
            <ac:picMk id="24578" creationId="{C63DD1AD-9C77-B3BB-83CC-4113FAAE9014}"/>
          </ac:picMkLst>
        </pc:picChg>
      </pc:sldChg>
      <pc:sldChg chg="addSp new">
        <pc:chgData name="Nisha McKenzie" userId="1909bcc06cf74e81" providerId="LiveId" clId="{26263FDF-F599-4954-A8E9-01D1E0A4B170}" dt="2023-06-02T19:41:15.150" v="68"/>
        <pc:sldMkLst>
          <pc:docMk/>
          <pc:sldMk cId="1215805510" sldId="284"/>
        </pc:sldMkLst>
        <pc:picChg chg="add">
          <ac:chgData name="Nisha McKenzie" userId="1909bcc06cf74e81" providerId="LiveId" clId="{26263FDF-F599-4954-A8E9-01D1E0A4B170}" dt="2023-06-02T19:41:15.150" v="68"/>
          <ac:picMkLst>
            <pc:docMk/>
            <pc:sldMk cId="1215805510" sldId="284"/>
            <ac:picMk id="25602" creationId="{F3F24968-97F2-53E2-E709-972B1F4E1DCA}"/>
          </ac:picMkLst>
        </pc:picChg>
      </pc:sldChg>
      <pc:sldChg chg="addSp new">
        <pc:chgData name="Nisha McKenzie" userId="1909bcc06cf74e81" providerId="LiveId" clId="{26263FDF-F599-4954-A8E9-01D1E0A4B170}" dt="2023-06-02T19:41:33.728" v="69"/>
        <pc:sldMkLst>
          <pc:docMk/>
          <pc:sldMk cId="440061183" sldId="285"/>
        </pc:sldMkLst>
        <pc:picChg chg="add">
          <ac:chgData name="Nisha McKenzie" userId="1909bcc06cf74e81" providerId="LiveId" clId="{26263FDF-F599-4954-A8E9-01D1E0A4B170}" dt="2023-06-02T19:41:33.728" v="69"/>
          <ac:picMkLst>
            <pc:docMk/>
            <pc:sldMk cId="440061183" sldId="285"/>
            <ac:picMk id="26626" creationId="{7BCFC22A-37CF-5616-CF59-09E7E2E60EA6}"/>
          </ac:picMkLst>
        </pc:picChg>
      </pc:sldChg>
      <pc:sldChg chg="addSp new">
        <pc:chgData name="Nisha McKenzie" userId="1909bcc06cf74e81" providerId="LiveId" clId="{26263FDF-F599-4954-A8E9-01D1E0A4B170}" dt="2023-06-02T19:41:52.194" v="70"/>
        <pc:sldMkLst>
          <pc:docMk/>
          <pc:sldMk cId="3933360300" sldId="286"/>
        </pc:sldMkLst>
        <pc:picChg chg="add">
          <ac:chgData name="Nisha McKenzie" userId="1909bcc06cf74e81" providerId="LiveId" clId="{26263FDF-F599-4954-A8E9-01D1E0A4B170}" dt="2023-06-02T19:41:52.194" v="70"/>
          <ac:picMkLst>
            <pc:docMk/>
            <pc:sldMk cId="3933360300" sldId="286"/>
            <ac:picMk id="27650" creationId="{2D9FBDE8-72F3-3DF4-F4A1-88A26E1C6888}"/>
          </ac:picMkLst>
        </pc:picChg>
      </pc:sldChg>
      <pc:sldChg chg="addSp new">
        <pc:chgData name="Nisha McKenzie" userId="1909bcc06cf74e81" providerId="LiveId" clId="{26263FDF-F599-4954-A8E9-01D1E0A4B170}" dt="2023-06-02T19:42:21.758" v="71"/>
        <pc:sldMkLst>
          <pc:docMk/>
          <pc:sldMk cId="824172703" sldId="287"/>
        </pc:sldMkLst>
        <pc:picChg chg="add">
          <ac:chgData name="Nisha McKenzie" userId="1909bcc06cf74e81" providerId="LiveId" clId="{26263FDF-F599-4954-A8E9-01D1E0A4B170}" dt="2023-06-02T19:42:21.758" v="71"/>
          <ac:picMkLst>
            <pc:docMk/>
            <pc:sldMk cId="824172703" sldId="287"/>
            <ac:picMk id="28674" creationId="{DB2319FB-042F-E500-412B-9F2E1BDC4BA5}"/>
          </ac:picMkLst>
        </pc:picChg>
      </pc:sldChg>
      <pc:sldChg chg="addSp new">
        <pc:chgData name="Nisha McKenzie" userId="1909bcc06cf74e81" providerId="LiveId" clId="{26263FDF-F599-4954-A8E9-01D1E0A4B170}" dt="2023-06-02T19:42:49.332" v="72"/>
        <pc:sldMkLst>
          <pc:docMk/>
          <pc:sldMk cId="3846302871" sldId="288"/>
        </pc:sldMkLst>
        <pc:picChg chg="add">
          <ac:chgData name="Nisha McKenzie" userId="1909bcc06cf74e81" providerId="LiveId" clId="{26263FDF-F599-4954-A8E9-01D1E0A4B170}" dt="2023-06-02T19:42:49.332" v="72"/>
          <ac:picMkLst>
            <pc:docMk/>
            <pc:sldMk cId="3846302871" sldId="288"/>
            <ac:picMk id="29698" creationId="{D9C1C529-19F0-278C-57E4-9B64836576D3}"/>
          </ac:picMkLst>
        </pc:picChg>
      </pc:sldChg>
      <pc:sldChg chg="addSp new">
        <pc:chgData name="Nisha McKenzie" userId="1909bcc06cf74e81" providerId="LiveId" clId="{26263FDF-F599-4954-A8E9-01D1E0A4B170}" dt="2023-06-02T19:43:11.081" v="73"/>
        <pc:sldMkLst>
          <pc:docMk/>
          <pc:sldMk cId="889661236" sldId="289"/>
        </pc:sldMkLst>
        <pc:picChg chg="add">
          <ac:chgData name="Nisha McKenzie" userId="1909bcc06cf74e81" providerId="LiveId" clId="{26263FDF-F599-4954-A8E9-01D1E0A4B170}" dt="2023-06-02T19:43:11.081" v="73"/>
          <ac:picMkLst>
            <pc:docMk/>
            <pc:sldMk cId="889661236" sldId="289"/>
            <ac:picMk id="30722" creationId="{E260C414-84CD-94A4-3763-F30CD4E9CD59}"/>
          </ac:picMkLst>
        </pc:picChg>
      </pc:sldChg>
      <pc:sldChg chg="addSp new">
        <pc:chgData name="Nisha McKenzie" userId="1909bcc06cf74e81" providerId="LiveId" clId="{26263FDF-F599-4954-A8E9-01D1E0A4B170}" dt="2023-06-02T19:43:34.956" v="74"/>
        <pc:sldMkLst>
          <pc:docMk/>
          <pc:sldMk cId="3428979182" sldId="290"/>
        </pc:sldMkLst>
        <pc:picChg chg="add">
          <ac:chgData name="Nisha McKenzie" userId="1909bcc06cf74e81" providerId="LiveId" clId="{26263FDF-F599-4954-A8E9-01D1E0A4B170}" dt="2023-06-02T19:43:34.956" v="74"/>
          <ac:picMkLst>
            <pc:docMk/>
            <pc:sldMk cId="3428979182" sldId="290"/>
            <ac:picMk id="31746" creationId="{0DA98699-7877-5F2A-52FE-73C844BD75D0}"/>
          </ac:picMkLst>
        </pc:picChg>
      </pc:sldChg>
      <pc:sldChg chg="addSp new">
        <pc:chgData name="Nisha McKenzie" userId="1909bcc06cf74e81" providerId="LiveId" clId="{26263FDF-F599-4954-A8E9-01D1E0A4B170}" dt="2023-06-02T19:44:04.564" v="75"/>
        <pc:sldMkLst>
          <pc:docMk/>
          <pc:sldMk cId="394247113" sldId="291"/>
        </pc:sldMkLst>
        <pc:picChg chg="add">
          <ac:chgData name="Nisha McKenzie" userId="1909bcc06cf74e81" providerId="LiveId" clId="{26263FDF-F599-4954-A8E9-01D1E0A4B170}" dt="2023-06-02T19:44:04.564" v="75"/>
          <ac:picMkLst>
            <pc:docMk/>
            <pc:sldMk cId="394247113" sldId="291"/>
            <ac:picMk id="32770" creationId="{07A77D30-16A2-927A-E16E-F7951172706E}"/>
          </ac:picMkLst>
        </pc:picChg>
      </pc:sldChg>
      <pc:sldChg chg="addSp new">
        <pc:chgData name="Nisha McKenzie" userId="1909bcc06cf74e81" providerId="LiveId" clId="{26263FDF-F599-4954-A8E9-01D1E0A4B170}" dt="2023-06-02T19:44:26.938" v="76"/>
        <pc:sldMkLst>
          <pc:docMk/>
          <pc:sldMk cId="1108456856" sldId="292"/>
        </pc:sldMkLst>
        <pc:picChg chg="add">
          <ac:chgData name="Nisha McKenzie" userId="1909bcc06cf74e81" providerId="LiveId" clId="{26263FDF-F599-4954-A8E9-01D1E0A4B170}" dt="2023-06-02T19:44:26.938" v="76"/>
          <ac:picMkLst>
            <pc:docMk/>
            <pc:sldMk cId="1108456856" sldId="292"/>
            <ac:picMk id="33794" creationId="{07EB564D-9464-E821-0C84-87882FB23585}"/>
          </ac:picMkLst>
        </pc:picChg>
      </pc:sldChg>
      <pc:sldChg chg="addSp new">
        <pc:chgData name="Nisha McKenzie" userId="1909bcc06cf74e81" providerId="LiveId" clId="{26263FDF-F599-4954-A8E9-01D1E0A4B170}" dt="2023-06-02T19:44:46.564" v="77"/>
        <pc:sldMkLst>
          <pc:docMk/>
          <pc:sldMk cId="985761275" sldId="293"/>
        </pc:sldMkLst>
        <pc:picChg chg="add">
          <ac:chgData name="Nisha McKenzie" userId="1909bcc06cf74e81" providerId="LiveId" clId="{26263FDF-F599-4954-A8E9-01D1E0A4B170}" dt="2023-06-02T19:44:46.564" v="77"/>
          <ac:picMkLst>
            <pc:docMk/>
            <pc:sldMk cId="985761275" sldId="293"/>
            <ac:picMk id="34818" creationId="{12F2779F-8283-0002-67C4-8D21E32F22C6}"/>
          </ac:picMkLst>
        </pc:picChg>
      </pc:sldChg>
      <pc:sldChg chg="addSp new">
        <pc:chgData name="Nisha McKenzie" userId="1909bcc06cf74e81" providerId="LiveId" clId="{26263FDF-F599-4954-A8E9-01D1E0A4B170}" dt="2023-06-02T19:45:18.160" v="78"/>
        <pc:sldMkLst>
          <pc:docMk/>
          <pc:sldMk cId="576080460" sldId="294"/>
        </pc:sldMkLst>
        <pc:picChg chg="add">
          <ac:chgData name="Nisha McKenzie" userId="1909bcc06cf74e81" providerId="LiveId" clId="{26263FDF-F599-4954-A8E9-01D1E0A4B170}" dt="2023-06-02T19:45:18.160" v="78"/>
          <ac:picMkLst>
            <pc:docMk/>
            <pc:sldMk cId="576080460" sldId="294"/>
            <ac:picMk id="35842" creationId="{A4122E3E-A15E-AA83-462E-0A208FB6914C}"/>
          </ac:picMkLst>
        </pc:picChg>
      </pc:sldChg>
      <pc:sldChg chg="addSp new">
        <pc:chgData name="Nisha McKenzie" userId="1909bcc06cf74e81" providerId="LiveId" clId="{26263FDF-F599-4954-A8E9-01D1E0A4B170}" dt="2023-06-02T19:46:12.380" v="79"/>
        <pc:sldMkLst>
          <pc:docMk/>
          <pc:sldMk cId="981961703" sldId="295"/>
        </pc:sldMkLst>
        <pc:picChg chg="add">
          <ac:chgData name="Nisha McKenzie" userId="1909bcc06cf74e81" providerId="LiveId" clId="{26263FDF-F599-4954-A8E9-01D1E0A4B170}" dt="2023-06-02T19:46:12.380" v="79"/>
          <ac:picMkLst>
            <pc:docMk/>
            <pc:sldMk cId="981961703" sldId="295"/>
            <ac:picMk id="36866" creationId="{226C1D27-C85E-AF1E-36F0-5EB67AC02753}"/>
          </ac:picMkLst>
        </pc:picChg>
      </pc:sldChg>
      <pc:sldChg chg="addSp new mod">
        <pc:chgData name="Nisha McKenzie" userId="1909bcc06cf74e81" providerId="LiveId" clId="{26263FDF-F599-4954-A8E9-01D1E0A4B170}" dt="2023-06-02T19:46:22.968" v="80" actId="22"/>
        <pc:sldMkLst>
          <pc:docMk/>
          <pc:sldMk cId="1869356256" sldId="296"/>
        </pc:sldMkLst>
        <pc:picChg chg="add">
          <ac:chgData name="Nisha McKenzie" userId="1909bcc06cf74e81" providerId="LiveId" clId="{26263FDF-F599-4954-A8E9-01D1E0A4B170}" dt="2023-06-02T19:46:22.968" v="80" actId="22"/>
          <ac:picMkLst>
            <pc:docMk/>
            <pc:sldMk cId="1869356256" sldId="296"/>
            <ac:picMk id="3" creationId="{B38E105A-18C9-26DF-CB3C-009E9424A801}"/>
          </ac:picMkLst>
        </pc:picChg>
      </pc:sldChg>
      <pc:sldChg chg="addSp new mod">
        <pc:chgData name="Nisha McKenzie" userId="1909bcc06cf74e81" providerId="LiveId" clId="{26263FDF-F599-4954-A8E9-01D1E0A4B170}" dt="2023-06-02T19:46:33.265" v="81" actId="22"/>
        <pc:sldMkLst>
          <pc:docMk/>
          <pc:sldMk cId="70245694" sldId="297"/>
        </pc:sldMkLst>
        <pc:picChg chg="add">
          <ac:chgData name="Nisha McKenzie" userId="1909bcc06cf74e81" providerId="LiveId" clId="{26263FDF-F599-4954-A8E9-01D1E0A4B170}" dt="2023-06-02T19:46:33.265" v="81" actId="22"/>
          <ac:picMkLst>
            <pc:docMk/>
            <pc:sldMk cId="70245694" sldId="297"/>
            <ac:picMk id="3" creationId="{E766A7FB-C9B3-9318-50E2-CE59E46E50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33BF522-434D-E7A8-95E8-26840D3D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1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D9350E5-F2FD-E4FB-0D8E-70660A18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5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3E3F67E-539E-4021-9DFB-98520AD3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3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C46947F-CD29-A419-A0DC-85862BE0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2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9FB9BBE-E319-692A-7069-C417F55C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3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79DDD28-BEE2-6491-E382-8A901B62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2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BCF8BD4-C16C-86D6-7018-DB2849075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1E69450-2FD2-74D4-77D3-F4F478FF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5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BA2F851-549E-D5BD-942F-AD43FD68E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4B993BA-EB02-7042-1F98-602EB2A9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8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2A41D19-E0A3-3C13-B00F-CEFF3617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51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CA2D22C-6DED-8B4E-0288-82994D976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11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9151BC8E-CDED-7870-4B87-2E069521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85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B1A044A-76F3-9127-57E8-04971BAAD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78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0D8F9138-1F6B-B6A7-6DE0-76144F2E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17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A11B68D5-7896-BB8B-CC3C-FB2631D1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53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0D7B757F-32B5-CF88-0520-C9183435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22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C4A54996-C3C3-2961-F13B-4213C5F37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73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C63DD1AD-9C77-B3BB-83CC-4113FAAE9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83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F3F24968-97F2-53E2-E709-972B1F4E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0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EEBD9-A260-4D46-C2BA-D9038E02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394" y="2050201"/>
            <a:ext cx="2133898" cy="1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BCFC22A-37CF-5616-CF59-09E7E2E60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61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2D9FBDE8-72F3-3DF4-F4A1-88A26E1C6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60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DB2319FB-042F-E500-412B-9F2E1BDC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72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D9C1C529-19F0-278C-57E4-9B648365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02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E260C414-84CD-94A4-3763-F30CD4E9C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61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0DA98699-7877-5F2A-52FE-73C844BD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79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07A77D30-16A2-927A-E16E-F7951172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7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07EB564D-9464-E821-0C84-87882FB2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56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12F2779F-8283-0002-67C4-8D21E32F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61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A4122E3E-A15E-AA83-462E-0A208FB6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8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80A8B-358F-D0AC-4736-F6AA63DA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12595"/>
            <a:ext cx="2191056" cy="295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AB0B09-035E-D3E3-15A9-F9A54656A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645" y="1307911"/>
            <a:ext cx="1476581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226C1D27-C85E-AF1E-36F0-5EB67AC0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61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E105A-18C9-26DF-CB3C-009E9424A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56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6A7FB-C9B3-9318-50E2-CE59E46E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97B673-40EC-CEBD-D29E-F26B2500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9AF9FC-95E4-27EE-A028-358C040DF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9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DA9652A-908E-CD00-7142-1C08DAE8A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155A851-2B2A-2B8A-8C0D-6481D38B0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9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1EEB3FA-9D89-4F85-22C3-0C84C92C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92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10212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2023-06-02T19:46:42Z</dcterms:modified>
</cp:coreProperties>
</file>