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C913C-4720-41E2-8065-954CACEEA39D}" v="23" dt="2023-06-01T15:48:38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13DC913C-4720-41E2-8065-954CACEEA39D}"/>
    <pc:docChg chg="custSel addSld modSld">
      <pc:chgData name="Nisha McKenzie" userId="1909bcc06cf74e81" providerId="LiveId" clId="{13DC913C-4720-41E2-8065-954CACEEA39D}" dt="2023-06-01T15:48:38.598" v="89" actId="1036"/>
      <pc:docMkLst>
        <pc:docMk/>
      </pc:docMkLst>
      <pc:sldChg chg="addSp modSp mod">
        <pc:chgData name="Nisha McKenzie" userId="1909bcc06cf74e81" providerId="LiveId" clId="{13DC913C-4720-41E2-8065-954CACEEA39D}" dt="2023-06-01T15:29:16.786" v="1" actId="1076"/>
        <pc:sldMkLst>
          <pc:docMk/>
          <pc:sldMk cId="2540173304" sldId="258"/>
        </pc:sldMkLst>
        <pc:picChg chg="add mod">
          <ac:chgData name="Nisha McKenzie" userId="1909bcc06cf74e81" providerId="LiveId" clId="{13DC913C-4720-41E2-8065-954CACEEA39D}" dt="2023-06-01T15:29:16.786" v="1" actId="1076"/>
          <ac:picMkLst>
            <pc:docMk/>
            <pc:sldMk cId="2540173304" sldId="258"/>
            <ac:picMk id="3" creationId="{150D68EB-2407-2C42-DE39-389E7F76E292}"/>
          </ac:picMkLst>
        </pc:picChg>
      </pc:sldChg>
      <pc:sldChg chg="addSp delSp modSp mod">
        <pc:chgData name="Nisha McKenzie" userId="1909bcc06cf74e81" providerId="LiveId" clId="{13DC913C-4720-41E2-8065-954CACEEA39D}" dt="2023-06-01T15:29:51.602" v="7" actId="1076"/>
        <pc:sldMkLst>
          <pc:docMk/>
          <pc:sldMk cId="4133966728" sldId="259"/>
        </pc:sldMkLst>
        <pc:picChg chg="add mod">
          <ac:chgData name="Nisha McKenzie" userId="1909bcc06cf74e81" providerId="LiveId" clId="{13DC913C-4720-41E2-8065-954CACEEA39D}" dt="2023-06-01T15:29:36.527" v="3" actId="1076"/>
          <ac:picMkLst>
            <pc:docMk/>
            <pc:sldMk cId="4133966728" sldId="259"/>
            <ac:picMk id="3" creationId="{39CBD7C9-CF8F-0FB0-A154-F27DB84F684B}"/>
          </ac:picMkLst>
        </pc:picChg>
        <pc:picChg chg="add del">
          <ac:chgData name="Nisha McKenzie" userId="1909bcc06cf74e81" providerId="LiveId" clId="{13DC913C-4720-41E2-8065-954CACEEA39D}" dt="2023-06-01T15:29:48.420" v="5" actId="478"/>
          <ac:picMkLst>
            <pc:docMk/>
            <pc:sldMk cId="4133966728" sldId="259"/>
            <ac:picMk id="5" creationId="{5BD07F83-CCCE-9680-32D8-3067B6D9B9A2}"/>
          </ac:picMkLst>
        </pc:picChg>
        <pc:picChg chg="add mod">
          <ac:chgData name="Nisha McKenzie" userId="1909bcc06cf74e81" providerId="LiveId" clId="{13DC913C-4720-41E2-8065-954CACEEA39D}" dt="2023-06-01T15:29:51.602" v="7" actId="1076"/>
          <ac:picMkLst>
            <pc:docMk/>
            <pc:sldMk cId="4133966728" sldId="259"/>
            <ac:picMk id="7" creationId="{3132D838-A369-4C93-FDEC-76F998B4911F}"/>
          </ac:picMkLst>
        </pc:picChg>
      </pc:sldChg>
      <pc:sldChg chg="addSp">
        <pc:chgData name="Nisha McKenzie" userId="1909bcc06cf74e81" providerId="LiveId" clId="{13DC913C-4720-41E2-8065-954CACEEA39D}" dt="2023-06-01T15:31:11.288" v="47"/>
        <pc:sldMkLst>
          <pc:docMk/>
          <pc:sldMk cId="3048669119" sldId="260"/>
        </pc:sldMkLst>
        <pc:picChg chg="add">
          <ac:chgData name="Nisha McKenzie" userId="1909bcc06cf74e81" providerId="LiveId" clId="{13DC913C-4720-41E2-8065-954CACEEA39D}" dt="2023-06-01T15:31:11.288" v="47"/>
          <ac:picMkLst>
            <pc:docMk/>
            <pc:sldMk cId="3048669119" sldId="260"/>
            <ac:picMk id="1026" creationId="{12C2879D-DEA7-EBCA-D039-D8F4CBE08C52}"/>
          </ac:picMkLst>
        </pc:picChg>
      </pc:sldChg>
      <pc:sldChg chg="addSp new">
        <pc:chgData name="Nisha McKenzie" userId="1909bcc06cf74e81" providerId="LiveId" clId="{13DC913C-4720-41E2-8065-954CACEEA39D}" dt="2023-06-01T15:31:29.282" v="48"/>
        <pc:sldMkLst>
          <pc:docMk/>
          <pc:sldMk cId="768714545" sldId="261"/>
        </pc:sldMkLst>
        <pc:picChg chg="add">
          <ac:chgData name="Nisha McKenzie" userId="1909bcc06cf74e81" providerId="LiveId" clId="{13DC913C-4720-41E2-8065-954CACEEA39D}" dt="2023-06-01T15:31:29.282" v="48"/>
          <ac:picMkLst>
            <pc:docMk/>
            <pc:sldMk cId="768714545" sldId="261"/>
            <ac:picMk id="2050" creationId="{BFC5E3B7-8A7D-813D-9023-182E86CE9C3E}"/>
          </ac:picMkLst>
        </pc:picChg>
      </pc:sldChg>
      <pc:sldChg chg="addSp new">
        <pc:chgData name="Nisha McKenzie" userId="1909bcc06cf74e81" providerId="LiveId" clId="{13DC913C-4720-41E2-8065-954CACEEA39D}" dt="2023-06-01T15:31:48.897" v="49"/>
        <pc:sldMkLst>
          <pc:docMk/>
          <pc:sldMk cId="519351464" sldId="262"/>
        </pc:sldMkLst>
        <pc:picChg chg="add">
          <ac:chgData name="Nisha McKenzie" userId="1909bcc06cf74e81" providerId="LiveId" clId="{13DC913C-4720-41E2-8065-954CACEEA39D}" dt="2023-06-01T15:31:48.897" v="49"/>
          <ac:picMkLst>
            <pc:docMk/>
            <pc:sldMk cId="519351464" sldId="262"/>
            <ac:picMk id="3074" creationId="{4F3E64AA-37B1-DA44-6F4C-736C398111D5}"/>
          </ac:picMkLst>
        </pc:picChg>
      </pc:sldChg>
      <pc:sldChg chg="addSp new">
        <pc:chgData name="Nisha McKenzie" userId="1909bcc06cf74e81" providerId="LiveId" clId="{13DC913C-4720-41E2-8065-954CACEEA39D}" dt="2023-06-01T15:32:05.788" v="50"/>
        <pc:sldMkLst>
          <pc:docMk/>
          <pc:sldMk cId="374517106" sldId="263"/>
        </pc:sldMkLst>
        <pc:picChg chg="add">
          <ac:chgData name="Nisha McKenzie" userId="1909bcc06cf74e81" providerId="LiveId" clId="{13DC913C-4720-41E2-8065-954CACEEA39D}" dt="2023-06-01T15:32:05.788" v="50"/>
          <ac:picMkLst>
            <pc:docMk/>
            <pc:sldMk cId="374517106" sldId="263"/>
            <ac:picMk id="4098" creationId="{60B57BD4-6357-8621-A0EA-0F13A3A5633D}"/>
          </ac:picMkLst>
        </pc:picChg>
      </pc:sldChg>
      <pc:sldChg chg="addSp new">
        <pc:chgData name="Nisha McKenzie" userId="1909bcc06cf74e81" providerId="LiveId" clId="{13DC913C-4720-41E2-8065-954CACEEA39D}" dt="2023-06-01T15:32:23.102" v="51"/>
        <pc:sldMkLst>
          <pc:docMk/>
          <pc:sldMk cId="3577840847" sldId="264"/>
        </pc:sldMkLst>
        <pc:picChg chg="add">
          <ac:chgData name="Nisha McKenzie" userId="1909bcc06cf74e81" providerId="LiveId" clId="{13DC913C-4720-41E2-8065-954CACEEA39D}" dt="2023-06-01T15:32:23.102" v="51"/>
          <ac:picMkLst>
            <pc:docMk/>
            <pc:sldMk cId="3577840847" sldId="264"/>
            <ac:picMk id="5122" creationId="{F5D32043-90B8-F49C-FEAA-82BF5A658818}"/>
          </ac:picMkLst>
        </pc:picChg>
      </pc:sldChg>
      <pc:sldChg chg="addSp new">
        <pc:chgData name="Nisha McKenzie" userId="1909bcc06cf74e81" providerId="LiveId" clId="{13DC913C-4720-41E2-8065-954CACEEA39D}" dt="2023-06-01T15:32:45.585" v="52"/>
        <pc:sldMkLst>
          <pc:docMk/>
          <pc:sldMk cId="3768308234" sldId="265"/>
        </pc:sldMkLst>
        <pc:picChg chg="add">
          <ac:chgData name="Nisha McKenzie" userId="1909bcc06cf74e81" providerId="LiveId" clId="{13DC913C-4720-41E2-8065-954CACEEA39D}" dt="2023-06-01T15:32:45.585" v="52"/>
          <ac:picMkLst>
            <pc:docMk/>
            <pc:sldMk cId="3768308234" sldId="265"/>
            <ac:picMk id="6146" creationId="{E70D6A75-2FAF-F09C-0935-5D1CD4A0260C}"/>
          </ac:picMkLst>
        </pc:picChg>
      </pc:sldChg>
      <pc:sldChg chg="addSp new">
        <pc:chgData name="Nisha McKenzie" userId="1909bcc06cf74e81" providerId="LiveId" clId="{13DC913C-4720-41E2-8065-954CACEEA39D}" dt="2023-06-01T15:33:01.523" v="53"/>
        <pc:sldMkLst>
          <pc:docMk/>
          <pc:sldMk cId="1217996402" sldId="266"/>
        </pc:sldMkLst>
        <pc:picChg chg="add">
          <ac:chgData name="Nisha McKenzie" userId="1909bcc06cf74e81" providerId="LiveId" clId="{13DC913C-4720-41E2-8065-954CACEEA39D}" dt="2023-06-01T15:33:01.523" v="53"/>
          <ac:picMkLst>
            <pc:docMk/>
            <pc:sldMk cId="1217996402" sldId="266"/>
            <ac:picMk id="7170" creationId="{8E6DF3ED-15BD-AD8E-0867-CD9FBFF6C473}"/>
          </ac:picMkLst>
        </pc:picChg>
      </pc:sldChg>
      <pc:sldChg chg="addSp new">
        <pc:chgData name="Nisha McKenzie" userId="1909bcc06cf74e81" providerId="LiveId" clId="{13DC913C-4720-41E2-8065-954CACEEA39D}" dt="2023-06-01T15:33:19.211" v="54"/>
        <pc:sldMkLst>
          <pc:docMk/>
          <pc:sldMk cId="2166020356" sldId="267"/>
        </pc:sldMkLst>
        <pc:picChg chg="add">
          <ac:chgData name="Nisha McKenzie" userId="1909bcc06cf74e81" providerId="LiveId" clId="{13DC913C-4720-41E2-8065-954CACEEA39D}" dt="2023-06-01T15:33:19.211" v="54"/>
          <ac:picMkLst>
            <pc:docMk/>
            <pc:sldMk cId="2166020356" sldId="267"/>
            <ac:picMk id="8194" creationId="{7244D9E5-871C-FA38-5518-BA052ECB9F47}"/>
          </ac:picMkLst>
        </pc:picChg>
      </pc:sldChg>
      <pc:sldChg chg="addSp new">
        <pc:chgData name="Nisha McKenzie" userId="1909bcc06cf74e81" providerId="LiveId" clId="{13DC913C-4720-41E2-8065-954CACEEA39D}" dt="2023-06-01T15:33:40.957" v="55"/>
        <pc:sldMkLst>
          <pc:docMk/>
          <pc:sldMk cId="683870743" sldId="268"/>
        </pc:sldMkLst>
        <pc:picChg chg="add">
          <ac:chgData name="Nisha McKenzie" userId="1909bcc06cf74e81" providerId="LiveId" clId="{13DC913C-4720-41E2-8065-954CACEEA39D}" dt="2023-06-01T15:33:40.957" v="55"/>
          <ac:picMkLst>
            <pc:docMk/>
            <pc:sldMk cId="683870743" sldId="268"/>
            <ac:picMk id="9218" creationId="{CFB76F83-0EF8-66B8-D493-275368DF8CAF}"/>
          </ac:picMkLst>
        </pc:picChg>
      </pc:sldChg>
      <pc:sldChg chg="addSp new mod">
        <pc:chgData name="Nisha McKenzie" userId="1909bcc06cf74e81" providerId="LiveId" clId="{13DC913C-4720-41E2-8065-954CACEEA39D}" dt="2023-06-01T15:34:08.963" v="56" actId="22"/>
        <pc:sldMkLst>
          <pc:docMk/>
          <pc:sldMk cId="172249670" sldId="269"/>
        </pc:sldMkLst>
        <pc:picChg chg="add">
          <ac:chgData name="Nisha McKenzie" userId="1909bcc06cf74e81" providerId="LiveId" clId="{13DC913C-4720-41E2-8065-954CACEEA39D}" dt="2023-06-01T15:34:08.963" v="56" actId="22"/>
          <ac:picMkLst>
            <pc:docMk/>
            <pc:sldMk cId="172249670" sldId="269"/>
            <ac:picMk id="3" creationId="{283F4850-8BC1-1CB6-4DA9-DBBF3EED5DD3}"/>
          </ac:picMkLst>
        </pc:picChg>
      </pc:sldChg>
      <pc:sldChg chg="addSp new mod">
        <pc:chgData name="Nisha McKenzie" userId="1909bcc06cf74e81" providerId="LiveId" clId="{13DC913C-4720-41E2-8065-954CACEEA39D}" dt="2023-06-01T15:34:19.268" v="57" actId="22"/>
        <pc:sldMkLst>
          <pc:docMk/>
          <pc:sldMk cId="197743442" sldId="270"/>
        </pc:sldMkLst>
        <pc:picChg chg="add">
          <ac:chgData name="Nisha McKenzie" userId="1909bcc06cf74e81" providerId="LiveId" clId="{13DC913C-4720-41E2-8065-954CACEEA39D}" dt="2023-06-01T15:34:19.268" v="57" actId="22"/>
          <ac:picMkLst>
            <pc:docMk/>
            <pc:sldMk cId="197743442" sldId="270"/>
            <ac:picMk id="3" creationId="{419BD3C1-E8C4-A19B-DE61-6EF0C937A67C}"/>
          </ac:picMkLst>
        </pc:picChg>
      </pc:sldChg>
      <pc:sldChg chg="addSp new mod">
        <pc:chgData name="Nisha McKenzie" userId="1909bcc06cf74e81" providerId="LiveId" clId="{13DC913C-4720-41E2-8065-954CACEEA39D}" dt="2023-06-01T15:34:29.827" v="58" actId="22"/>
        <pc:sldMkLst>
          <pc:docMk/>
          <pc:sldMk cId="474313361" sldId="271"/>
        </pc:sldMkLst>
        <pc:picChg chg="add">
          <ac:chgData name="Nisha McKenzie" userId="1909bcc06cf74e81" providerId="LiveId" clId="{13DC913C-4720-41E2-8065-954CACEEA39D}" dt="2023-06-01T15:34:29.827" v="58" actId="22"/>
          <ac:picMkLst>
            <pc:docMk/>
            <pc:sldMk cId="474313361" sldId="271"/>
            <ac:picMk id="3" creationId="{15495EB6-4078-D4A9-0EB5-02066DB7A58B}"/>
          </ac:picMkLst>
        </pc:picChg>
      </pc:sldChg>
      <pc:sldChg chg="addSp new mod">
        <pc:chgData name="Nisha McKenzie" userId="1909bcc06cf74e81" providerId="LiveId" clId="{13DC913C-4720-41E2-8065-954CACEEA39D}" dt="2023-06-01T15:34:39.896" v="59" actId="22"/>
        <pc:sldMkLst>
          <pc:docMk/>
          <pc:sldMk cId="2675318659" sldId="272"/>
        </pc:sldMkLst>
        <pc:picChg chg="add">
          <ac:chgData name="Nisha McKenzie" userId="1909bcc06cf74e81" providerId="LiveId" clId="{13DC913C-4720-41E2-8065-954CACEEA39D}" dt="2023-06-01T15:34:39.896" v="59" actId="22"/>
          <ac:picMkLst>
            <pc:docMk/>
            <pc:sldMk cId="2675318659" sldId="272"/>
            <ac:picMk id="3" creationId="{A640B677-AD2B-AFBD-4D10-E8AB9E768AC9}"/>
          </ac:picMkLst>
        </pc:picChg>
      </pc:sldChg>
      <pc:sldChg chg="addSp new mod">
        <pc:chgData name="Nisha McKenzie" userId="1909bcc06cf74e81" providerId="LiveId" clId="{13DC913C-4720-41E2-8065-954CACEEA39D}" dt="2023-06-01T15:34:50.638" v="60" actId="22"/>
        <pc:sldMkLst>
          <pc:docMk/>
          <pc:sldMk cId="1328016573" sldId="273"/>
        </pc:sldMkLst>
        <pc:picChg chg="add">
          <ac:chgData name="Nisha McKenzie" userId="1909bcc06cf74e81" providerId="LiveId" clId="{13DC913C-4720-41E2-8065-954CACEEA39D}" dt="2023-06-01T15:34:50.638" v="60" actId="22"/>
          <ac:picMkLst>
            <pc:docMk/>
            <pc:sldMk cId="1328016573" sldId="273"/>
            <ac:picMk id="3" creationId="{BE3A3A18-AC4E-7197-34FE-916CBEB93EC7}"/>
          </ac:picMkLst>
        </pc:picChg>
      </pc:sldChg>
      <pc:sldChg chg="addSp new mod">
        <pc:chgData name="Nisha McKenzie" userId="1909bcc06cf74e81" providerId="LiveId" clId="{13DC913C-4720-41E2-8065-954CACEEA39D}" dt="2023-06-01T15:35:02.708" v="61" actId="22"/>
        <pc:sldMkLst>
          <pc:docMk/>
          <pc:sldMk cId="1984635202" sldId="274"/>
        </pc:sldMkLst>
        <pc:picChg chg="add">
          <ac:chgData name="Nisha McKenzie" userId="1909bcc06cf74e81" providerId="LiveId" clId="{13DC913C-4720-41E2-8065-954CACEEA39D}" dt="2023-06-01T15:35:02.708" v="61" actId="22"/>
          <ac:picMkLst>
            <pc:docMk/>
            <pc:sldMk cId="1984635202" sldId="274"/>
            <ac:picMk id="3" creationId="{338206F1-8483-5A37-60CB-A317D634FFD0}"/>
          </ac:picMkLst>
        </pc:picChg>
      </pc:sldChg>
      <pc:sldChg chg="addSp new mod">
        <pc:chgData name="Nisha McKenzie" userId="1909bcc06cf74e81" providerId="LiveId" clId="{13DC913C-4720-41E2-8065-954CACEEA39D}" dt="2023-06-01T15:35:18.038" v="62" actId="22"/>
        <pc:sldMkLst>
          <pc:docMk/>
          <pc:sldMk cId="1942740417" sldId="275"/>
        </pc:sldMkLst>
        <pc:picChg chg="add">
          <ac:chgData name="Nisha McKenzie" userId="1909bcc06cf74e81" providerId="LiveId" clId="{13DC913C-4720-41E2-8065-954CACEEA39D}" dt="2023-06-01T15:35:18.038" v="62" actId="22"/>
          <ac:picMkLst>
            <pc:docMk/>
            <pc:sldMk cId="1942740417" sldId="275"/>
            <ac:picMk id="3" creationId="{5DF6A7C7-3732-4E7E-ECD2-6E79F84A6CDC}"/>
          </ac:picMkLst>
        </pc:picChg>
      </pc:sldChg>
      <pc:sldChg chg="addSp new mod">
        <pc:chgData name="Nisha McKenzie" userId="1909bcc06cf74e81" providerId="LiveId" clId="{13DC913C-4720-41E2-8065-954CACEEA39D}" dt="2023-06-01T15:35:27.979" v="63" actId="22"/>
        <pc:sldMkLst>
          <pc:docMk/>
          <pc:sldMk cId="1711444333" sldId="276"/>
        </pc:sldMkLst>
        <pc:picChg chg="add">
          <ac:chgData name="Nisha McKenzie" userId="1909bcc06cf74e81" providerId="LiveId" clId="{13DC913C-4720-41E2-8065-954CACEEA39D}" dt="2023-06-01T15:35:27.979" v="63" actId="22"/>
          <ac:picMkLst>
            <pc:docMk/>
            <pc:sldMk cId="1711444333" sldId="276"/>
            <ac:picMk id="3" creationId="{F02F24ED-ACD2-5E22-3954-1105E5F15589}"/>
          </ac:picMkLst>
        </pc:picChg>
      </pc:sldChg>
      <pc:sldChg chg="addSp new mod">
        <pc:chgData name="Nisha McKenzie" userId="1909bcc06cf74e81" providerId="LiveId" clId="{13DC913C-4720-41E2-8065-954CACEEA39D}" dt="2023-06-01T15:35:38.586" v="64" actId="22"/>
        <pc:sldMkLst>
          <pc:docMk/>
          <pc:sldMk cId="1230323678" sldId="277"/>
        </pc:sldMkLst>
        <pc:picChg chg="add">
          <ac:chgData name="Nisha McKenzie" userId="1909bcc06cf74e81" providerId="LiveId" clId="{13DC913C-4720-41E2-8065-954CACEEA39D}" dt="2023-06-01T15:35:38.586" v="64" actId="22"/>
          <ac:picMkLst>
            <pc:docMk/>
            <pc:sldMk cId="1230323678" sldId="277"/>
            <ac:picMk id="3" creationId="{9E24E1CA-485C-1F27-17E4-718E6E41455E}"/>
          </ac:picMkLst>
        </pc:picChg>
      </pc:sldChg>
      <pc:sldChg chg="addSp new mod">
        <pc:chgData name="Nisha McKenzie" userId="1909bcc06cf74e81" providerId="LiveId" clId="{13DC913C-4720-41E2-8065-954CACEEA39D}" dt="2023-06-01T15:35:50.791" v="65" actId="22"/>
        <pc:sldMkLst>
          <pc:docMk/>
          <pc:sldMk cId="4045332434" sldId="278"/>
        </pc:sldMkLst>
        <pc:picChg chg="add">
          <ac:chgData name="Nisha McKenzie" userId="1909bcc06cf74e81" providerId="LiveId" clId="{13DC913C-4720-41E2-8065-954CACEEA39D}" dt="2023-06-01T15:35:50.791" v="65" actId="22"/>
          <ac:picMkLst>
            <pc:docMk/>
            <pc:sldMk cId="4045332434" sldId="278"/>
            <ac:picMk id="3" creationId="{658DC181-8B3E-1FF7-B52F-E1F76A46FCF2}"/>
          </ac:picMkLst>
        </pc:picChg>
      </pc:sldChg>
      <pc:sldChg chg="addSp new mod">
        <pc:chgData name="Nisha McKenzie" userId="1909bcc06cf74e81" providerId="LiveId" clId="{13DC913C-4720-41E2-8065-954CACEEA39D}" dt="2023-06-01T15:36:02.678" v="66" actId="22"/>
        <pc:sldMkLst>
          <pc:docMk/>
          <pc:sldMk cId="1591649265" sldId="279"/>
        </pc:sldMkLst>
        <pc:picChg chg="add">
          <ac:chgData name="Nisha McKenzie" userId="1909bcc06cf74e81" providerId="LiveId" clId="{13DC913C-4720-41E2-8065-954CACEEA39D}" dt="2023-06-01T15:36:02.678" v="66" actId="22"/>
          <ac:picMkLst>
            <pc:docMk/>
            <pc:sldMk cId="1591649265" sldId="279"/>
            <ac:picMk id="3" creationId="{436C4CFD-751D-38BE-4976-6271F2FBC2D6}"/>
          </ac:picMkLst>
        </pc:picChg>
      </pc:sldChg>
      <pc:sldChg chg="addSp new mod">
        <pc:chgData name="Nisha McKenzie" userId="1909bcc06cf74e81" providerId="LiveId" clId="{13DC913C-4720-41E2-8065-954CACEEA39D}" dt="2023-06-01T15:36:17.798" v="67" actId="22"/>
        <pc:sldMkLst>
          <pc:docMk/>
          <pc:sldMk cId="191483531" sldId="280"/>
        </pc:sldMkLst>
        <pc:picChg chg="add">
          <ac:chgData name="Nisha McKenzie" userId="1909bcc06cf74e81" providerId="LiveId" clId="{13DC913C-4720-41E2-8065-954CACEEA39D}" dt="2023-06-01T15:36:17.798" v="67" actId="22"/>
          <ac:picMkLst>
            <pc:docMk/>
            <pc:sldMk cId="191483531" sldId="280"/>
            <ac:picMk id="3" creationId="{4DAEE2B2-A675-3AF3-DFBC-48F491C21846}"/>
          </ac:picMkLst>
        </pc:picChg>
      </pc:sldChg>
      <pc:sldChg chg="addSp new">
        <pc:chgData name="Nisha McKenzie" userId="1909bcc06cf74e81" providerId="LiveId" clId="{13DC913C-4720-41E2-8065-954CACEEA39D}" dt="2023-06-01T15:36:43.942" v="68"/>
        <pc:sldMkLst>
          <pc:docMk/>
          <pc:sldMk cId="1240203036" sldId="281"/>
        </pc:sldMkLst>
        <pc:picChg chg="add">
          <ac:chgData name="Nisha McKenzie" userId="1909bcc06cf74e81" providerId="LiveId" clId="{13DC913C-4720-41E2-8065-954CACEEA39D}" dt="2023-06-01T15:36:43.942" v="68"/>
          <ac:picMkLst>
            <pc:docMk/>
            <pc:sldMk cId="1240203036" sldId="281"/>
            <ac:picMk id="10242" creationId="{516A3195-C426-9426-F508-FAD1BAEC3651}"/>
          </ac:picMkLst>
        </pc:picChg>
      </pc:sldChg>
      <pc:sldChg chg="addSp modSp new">
        <pc:chgData name="Nisha McKenzie" userId="1909bcc06cf74e81" providerId="LiveId" clId="{13DC913C-4720-41E2-8065-954CACEEA39D}" dt="2023-06-01T15:48:38.598" v="89" actId="1036"/>
        <pc:sldMkLst>
          <pc:docMk/>
          <pc:sldMk cId="364648641" sldId="282"/>
        </pc:sldMkLst>
        <pc:picChg chg="add mod">
          <ac:chgData name="Nisha McKenzie" userId="1909bcc06cf74e81" providerId="LiveId" clId="{13DC913C-4720-41E2-8065-954CACEEA39D}" dt="2023-06-01T15:48:38.598" v="89" actId="1036"/>
          <ac:picMkLst>
            <pc:docMk/>
            <pc:sldMk cId="364648641" sldId="282"/>
            <ac:picMk id="11266" creationId="{B99D3740-1C07-BF44-6F2A-C9BE601D1392}"/>
          </ac:picMkLst>
        </pc:picChg>
      </pc:sldChg>
      <pc:sldChg chg="addSp new">
        <pc:chgData name="Nisha McKenzie" userId="1909bcc06cf74e81" providerId="LiveId" clId="{13DC913C-4720-41E2-8065-954CACEEA39D}" dt="2023-06-01T15:38:25.762" v="70"/>
        <pc:sldMkLst>
          <pc:docMk/>
          <pc:sldMk cId="1528505998" sldId="283"/>
        </pc:sldMkLst>
        <pc:picChg chg="add">
          <ac:chgData name="Nisha McKenzie" userId="1909bcc06cf74e81" providerId="LiveId" clId="{13DC913C-4720-41E2-8065-954CACEEA39D}" dt="2023-06-01T15:38:25.762" v="70"/>
          <ac:picMkLst>
            <pc:docMk/>
            <pc:sldMk cId="1528505998" sldId="283"/>
            <ac:picMk id="12290" creationId="{A6D1F1EA-55C5-7596-4207-78123221A389}"/>
          </ac:picMkLst>
        </pc:picChg>
      </pc:sldChg>
      <pc:sldChg chg="addSp new">
        <pc:chgData name="Nisha McKenzie" userId="1909bcc06cf74e81" providerId="LiveId" clId="{13DC913C-4720-41E2-8065-954CACEEA39D}" dt="2023-06-01T15:40:17.570" v="71"/>
        <pc:sldMkLst>
          <pc:docMk/>
          <pc:sldMk cId="4089708926" sldId="284"/>
        </pc:sldMkLst>
        <pc:picChg chg="add">
          <ac:chgData name="Nisha McKenzie" userId="1909bcc06cf74e81" providerId="LiveId" clId="{13DC913C-4720-41E2-8065-954CACEEA39D}" dt="2023-06-01T15:40:17.570" v="71"/>
          <ac:picMkLst>
            <pc:docMk/>
            <pc:sldMk cId="4089708926" sldId="284"/>
            <ac:picMk id="13314" creationId="{7F49FA4D-FCE3-B16D-1739-0035A47D9D79}"/>
          </ac:picMkLst>
        </pc:picChg>
      </pc:sldChg>
      <pc:sldChg chg="addSp new">
        <pc:chgData name="Nisha McKenzie" userId="1909bcc06cf74e81" providerId="LiveId" clId="{13DC913C-4720-41E2-8065-954CACEEA39D}" dt="2023-06-01T15:40:34.495" v="72"/>
        <pc:sldMkLst>
          <pc:docMk/>
          <pc:sldMk cId="3116614827" sldId="285"/>
        </pc:sldMkLst>
        <pc:picChg chg="add">
          <ac:chgData name="Nisha McKenzie" userId="1909bcc06cf74e81" providerId="LiveId" clId="{13DC913C-4720-41E2-8065-954CACEEA39D}" dt="2023-06-01T15:40:34.495" v="72"/>
          <ac:picMkLst>
            <pc:docMk/>
            <pc:sldMk cId="3116614827" sldId="285"/>
            <ac:picMk id="14338" creationId="{E1BFEDA9-6304-33AC-66BB-305396A6DD69}"/>
          </ac:picMkLst>
        </pc:picChg>
      </pc:sldChg>
      <pc:sldChg chg="addSp new">
        <pc:chgData name="Nisha McKenzie" userId="1909bcc06cf74e81" providerId="LiveId" clId="{13DC913C-4720-41E2-8065-954CACEEA39D}" dt="2023-06-01T15:41:09.912" v="73"/>
        <pc:sldMkLst>
          <pc:docMk/>
          <pc:sldMk cId="3711453663" sldId="286"/>
        </pc:sldMkLst>
        <pc:picChg chg="add">
          <ac:chgData name="Nisha McKenzie" userId="1909bcc06cf74e81" providerId="LiveId" clId="{13DC913C-4720-41E2-8065-954CACEEA39D}" dt="2023-06-01T15:41:09.912" v="73"/>
          <ac:picMkLst>
            <pc:docMk/>
            <pc:sldMk cId="3711453663" sldId="286"/>
            <ac:picMk id="15362" creationId="{66EFAE51-F223-A225-DF60-E7501551CBA9}"/>
          </ac:picMkLst>
        </pc:picChg>
      </pc:sldChg>
      <pc:sldChg chg="addSp new">
        <pc:chgData name="Nisha McKenzie" userId="1909bcc06cf74e81" providerId="LiveId" clId="{13DC913C-4720-41E2-8065-954CACEEA39D}" dt="2023-06-01T15:41:28.503" v="74"/>
        <pc:sldMkLst>
          <pc:docMk/>
          <pc:sldMk cId="1492008005" sldId="287"/>
        </pc:sldMkLst>
        <pc:picChg chg="add">
          <ac:chgData name="Nisha McKenzie" userId="1909bcc06cf74e81" providerId="LiveId" clId="{13DC913C-4720-41E2-8065-954CACEEA39D}" dt="2023-06-01T15:41:28.503" v="74"/>
          <ac:picMkLst>
            <pc:docMk/>
            <pc:sldMk cId="1492008005" sldId="287"/>
            <ac:picMk id="16386" creationId="{4471EDCA-560D-D7B6-BB3F-DEA26C86C3AB}"/>
          </ac:picMkLst>
        </pc:picChg>
      </pc:sldChg>
      <pc:sldChg chg="addSp new">
        <pc:chgData name="Nisha McKenzie" userId="1909bcc06cf74e81" providerId="LiveId" clId="{13DC913C-4720-41E2-8065-954CACEEA39D}" dt="2023-06-01T15:41:46.261" v="75"/>
        <pc:sldMkLst>
          <pc:docMk/>
          <pc:sldMk cId="541109388" sldId="288"/>
        </pc:sldMkLst>
        <pc:picChg chg="add">
          <ac:chgData name="Nisha McKenzie" userId="1909bcc06cf74e81" providerId="LiveId" clId="{13DC913C-4720-41E2-8065-954CACEEA39D}" dt="2023-06-01T15:41:46.261" v="75"/>
          <ac:picMkLst>
            <pc:docMk/>
            <pc:sldMk cId="541109388" sldId="288"/>
            <ac:picMk id="17410" creationId="{4863281B-C504-E267-1BA2-005F650F4A21}"/>
          </ac:picMkLst>
        </pc:picChg>
      </pc:sldChg>
      <pc:sldChg chg="addSp new">
        <pc:chgData name="Nisha McKenzie" userId="1909bcc06cf74e81" providerId="LiveId" clId="{13DC913C-4720-41E2-8065-954CACEEA39D}" dt="2023-06-01T15:42:05.654" v="76"/>
        <pc:sldMkLst>
          <pc:docMk/>
          <pc:sldMk cId="2559044436" sldId="289"/>
        </pc:sldMkLst>
        <pc:picChg chg="add">
          <ac:chgData name="Nisha McKenzie" userId="1909bcc06cf74e81" providerId="LiveId" clId="{13DC913C-4720-41E2-8065-954CACEEA39D}" dt="2023-06-01T15:42:05.654" v="76"/>
          <ac:picMkLst>
            <pc:docMk/>
            <pc:sldMk cId="2559044436" sldId="289"/>
            <ac:picMk id="18434" creationId="{A07BB268-6EED-5BC0-72C7-2217EF14B217}"/>
          </ac:picMkLst>
        </pc:picChg>
      </pc:sldChg>
      <pc:sldChg chg="addSp new mod">
        <pc:chgData name="Nisha McKenzie" userId="1909bcc06cf74e81" providerId="LiveId" clId="{13DC913C-4720-41E2-8065-954CACEEA39D}" dt="2023-06-01T15:42:14.470" v="77" actId="22"/>
        <pc:sldMkLst>
          <pc:docMk/>
          <pc:sldMk cId="1187198386" sldId="290"/>
        </pc:sldMkLst>
        <pc:picChg chg="add">
          <ac:chgData name="Nisha McKenzie" userId="1909bcc06cf74e81" providerId="LiveId" clId="{13DC913C-4720-41E2-8065-954CACEEA39D}" dt="2023-06-01T15:42:14.470" v="77" actId="22"/>
          <ac:picMkLst>
            <pc:docMk/>
            <pc:sldMk cId="1187198386" sldId="290"/>
            <ac:picMk id="3" creationId="{0C9EE17A-B1B0-92DD-DD0B-5059155F9EB6}"/>
          </ac:picMkLst>
        </pc:picChg>
      </pc:sldChg>
      <pc:sldChg chg="addSp new">
        <pc:chgData name="Nisha McKenzie" userId="1909bcc06cf74e81" providerId="LiveId" clId="{13DC913C-4720-41E2-8065-954CACEEA39D}" dt="2023-06-01T15:43:05.517" v="78"/>
        <pc:sldMkLst>
          <pc:docMk/>
          <pc:sldMk cId="2519542008" sldId="291"/>
        </pc:sldMkLst>
        <pc:picChg chg="add">
          <ac:chgData name="Nisha McKenzie" userId="1909bcc06cf74e81" providerId="LiveId" clId="{13DC913C-4720-41E2-8065-954CACEEA39D}" dt="2023-06-01T15:43:05.517" v="78"/>
          <ac:picMkLst>
            <pc:docMk/>
            <pc:sldMk cId="2519542008" sldId="291"/>
            <ac:picMk id="19458" creationId="{F29A4C2B-BAFA-39AB-A42F-18D382BD2735}"/>
          </ac:picMkLst>
        </pc:picChg>
      </pc:sldChg>
      <pc:sldChg chg="addSp new mod">
        <pc:chgData name="Nisha McKenzie" userId="1909bcc06cf74e81" providerId="LiveId" clId="{13DC913C-4720-41E2-8065-954CACEEA39D}" dt="2023-06-01T15:43:40.120" v="79" actId="22"/>
        <pc:sldMkLst>
          <pc:docMk/>
          <pc:sldMk cId="1423388695" sldId="292"/>
        </pc:sldMkLst>
        <pc:picChg chg="add">
          <ac:chgData name="Nisha McKenzie" userId="1909bcc06cf74e81" providerId="LiveId" clId="{13DC913C-4720-41E2-8065-954CACEEA39D}" dt="2023-06-01T15:43:40.120" v="79" actId="22"/>
          <ac:picMkLst>
            <pc:docMk/>
            <pc:sldMk cId="1423388695" sldId="292"/>
            <ac:picMk id="3" creationId="{FABDD53C-6209-705E-F815-A2046F652104}"/>
          </ac:picMkLst>
        </pc:picChg>
      </pc:sldChg>
      <pc:sldChg chg="addSp new">
        <pc:chgData name="Nisha McKenzie" userId="1909bcc06cf74e81" providerId="LiveId" clId="{13DC913C-4720-41E2-8065-954CACEEA39D}" dt="2023-06-01T15:44:28.892" v="80"/>
        <pc:sldMkLst>
          <pc:docMk/>
          <pc:sldMk cId="820725770" sldId="293"/>
        </pc:sldMkLst>
        <pc:picChg chg="add">
          <ac:chgData name="Nisha McKenzie" userId="1909bcc06cf74e81" providerId="LiveId" clId="{13DC913C-4720-41E2-8065-954CACEEA39D}" dt="2023-06-01T15:44:28.892" v="80"/>
          <ac:picMkLst>
            <pc:docMk/>
            <pc:sldMk cId="820725770" sldId="293"/>
            <ac:picMk id="20482" creationId="{C71FDC32-1CC6-4896-7CE0-AECAC2483C39}"/>
          </ac:picMkLst>
        </pc:picChg>
      </pc:sldChg>
      <pc:sldChg chg="addSp new mod">
        <pc:chgData name="Nisha McKenzie" userId="1909bcc06cf74e81" providerId="LiveId" clId="{13DC913C-4720-41E2-8065-954CACEEA39D}" dt="2023-06-01T15:44:41.004" v="81" actId="22"/>
        <pc:sldMkLst>
          <pc:docMk/>
          <pc:sldMk cId="574097539" sldId="294"/>
        </pc:sldMkLst>
        <pc:picChg chg="add">
          <ac:chgData name="Nisha McKenzie" userId="1909bcc06cf74e81" providerId="LiveId" clId="{13DC913C-4720-41E2-8065-954CACEEA39D}" dt="2023-06-01T15:44:41.004" v="81" actId="22"/>
          <ac:picMkLst>
            <pc:docMk/>
            <pc:sldMk cId="574097539" sldId="294"/>
            <ac:picMk id="3" creationId="{CB3F57BB-3DCD-BB1A-7507-B799BE5D6A85}"/>
          </ac:picMkLst>
        </pc:picChg>
      </pc:sldChg>
      <pc:sldChg chg="addSp delSp new mod">
        <pc:chgData name="Nisha McKenzie" userId="1909bcc06cf74e81" providerId="LiveId" clId="{13DC913C-4720-41E2-8065-954CACEEA39D}" dt="2023-06-01T15:45:46.927" v="84"/>
        <pc:sldMkLst>
          <pc:docMk/>
          <pc:sldMk cId="3148001893" sldId="295"/>
        </pc:sldMkLst>
        <pc:picChg chg="add del">
          <ac:chgData name="Nisha McKenzie" userId="1909bcc06cf74e81" providerId="LiveId" clId="{13DC913C-4720-41E2-8065-954CACEEA39D}" dt="2023-06-01T15:44:53.638" v="83" actId="478"/>
          <ac:picMkLst>
            <pc:docMk/>
            <pc:sldMk cId="3148001893" sldId="295"/>
            <ac:picMk id="3" creationId="{262F0AC5-700E-2446-8FE4-B5FB6A5D0021}"/>
          </ac:picMkLst>
        </pc:picChg>
        <pc:picChg chg="add">
          <ac:chgData name="Nisha McKenzie" userId="1909bcc06cf74e81" providerId="LiveId" clId="{13DC913C-4720-41E2-8065-954CACEEA39D}" dt="2023-06-01T15:45:46.927" v="84"/>
          <ac:picMkLst>
            <pc:docMk/>
            <pc:sldMk cId="3148001893" sldId="295"/>
            <ac:picMk id="21506" creationId="{2408DA99-0BD6-55EA-B87C-B1546CE2E3EB}"/>
          </ac:picMkLst>
        </pc:picChg>
      </pc:sldChg>
      <pc:sldChg chg="addSp new mod">
        <pc:chgData name="Nisha McKenzie" userId="1909bcc06cf74e81" providerId="LiveId" clId="{13DC913C-4720-41E2-8065-954CACEEA39D}" dt="2023-06-01T15:45:56.492" v="85" actId="22"/>
        <pc:sldMkLst>
          <pc:docMk/>
          <pc:sldMk cId="3120202726" sldId="296"/>
        </pc:sldMkLst>
        <pc:picChg chg="add">
          <ac:chgData name="Nisha McKenzie" userId="1909bcc06cf74e81" providerId="LiveId" clId="{13DC913C-4720-41E2-8065-954CACEEA39D}" dt="2023-06-01T15:45:56.492" v="85" actId="22"/>
          <ac:picMkLst>
            <pc:docMk/>
            <pc:sldMk cId="3120202726" sldId="296"/>
            <ac:picMk id="3" creationId="{2DAC08B1-A225-9005-3730-BCC74046C208}"/>
          </ac:picMkLst>
        </pc:picChg>
      </pc:sldChg>
      <pc:sldChg chg="addSp new">
        <pc:chgData name="Nisha McKenzie" userId="1909bcc06cf74e81" providerId="LiveId" clId="{13DC913C-4720-41E2-8065-954CACEEA39D}" dt="2023-06-01T15:46:34.615" v="86"/>
        <pc:sldMkLst>
          <pc:docMk/>
          <pc:sldMk cId="2505732556" sldId="297"/>
        </pc:sldMkLst>
        <pc:picChg chg="add">
          <ac:chgData name="Nisha McKenzie" userId="1909bcc06cf74e81" providerId="LiveId" clId="{13DC913C-4720-41E2-8065-954CACEEA39D}" dt="2023-06-01T15:46:34.615" v="86"/>
          <ac:picMkLst>
            <pc:docMk/>
            <pc:sldMk cId="2505732556" sldId="297"/>
            <ac:picMk id="22530" creationId="{ED066662-1AC0-6DDD-FF14-F5B260B284F3}"/>
          </ac:picMkLst>
        </pc:picChg>
      </pc:sldChg>
      <pc:sldChg chg="addSp new mod">
        <pc:chgData name="Nisha McKenzie" userId="1909bcc06cf74e81" providerId="LiveId" clId="{13DC913C-4720-41E2-8065-954CACEEA39D}" dt="2023-06-01T15:46:47.661" v="87" actId="22"/>
        <pc:sldMkLst>
          <pc:docMk/>
          <pc:sldMk cId="100671632" sldId="298"/>
        </pc:sldMkLst>
        <pc:picChg chg="add">
          <ac:chgData name="Nisha McKenzie" userId="1909bcc06cf74e81" providerId="LiveId" clId="{13DC913C-4720-41E2-8065-954CACEEA39D}" dt="2023-06-01T15:46:47.661" v="87" actId="22"/>
          <ac:picMkLst>
            <pc:docMk/>
            <pc:sldMk cId="100671632" sldId="298"/>
            <ac:picMk id="3" creationId="{62349ECF-24AA-F89D-37E1-E78467C40956}"/>
          </ac:picMkLst>
        </pc:picChg>
      </pc:sldChg>
      <pc:sldChg chg="addSp new mod">
        <pc:chgData name="Nisha McKenzie" userId="1909bcc06cf74e81" providerId="LiveId" clId="{13DC913C-4720-41E2-8065-954CACEEA39D}" dt="2023-06-01T15:47:47.625" v="88" actId="22"/>
        <pc:sldMkLst>
          <pc:docMk/>
          <pc:sldMk cId="635704042" sldId="299"/>
        </pc:sldMkLst>
        <pc:picChg chg="add">
          <ac:chgData name="Nisha McKenzie" userId="1909bcc06cf74e81" providerId="LiveId" clId="{13DC913C-4720-41E2-8065-954CACEEA39D}" dt="2023-06-01T15:47:47.625" v="88" actId="22"/>
          <ac:picMkLst>
            <pc:docMk/>
            <pc:sldMk cId="635704042" sldId="299"/>
            <ac:picMk id="3" creationId="{99D96BCB-3DA0-5247-3C7D-C87B5CACEB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70D6A75-2FAF-F09C-0935-5D1CD4A0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0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E6DF3ED-15BD-AD8E-0867-CD9FBFF6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9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244D9E5-871C-FA38-5518-BA052ECB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2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FB76F83-0EF8-66B8-D493-275368DF8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7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F4850-8BC1-1CB6-4DA9-DBBF3EED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BD3C1-E8C4-A19B-DE61-6EF0C937A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95EB6-4078-D4A9-0EB5-02066DB7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0B677-AD2B-AFBD-4D10-E8AB9E76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1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A3A18-AC4E-7197-34FE-916CBEB9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16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206F1-8483-5A37-60CB-A317D634F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F6A7C7-3732-4E7E-ECD2-6E79F84A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40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F24ED-ACD2-5E22-3954-1105E5F1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4E1CA-485C-1F27-17E4-718E6E41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DC181-8B3E-1FF7-B52F-E1F76A46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C4CFD-751D-38BE-4976-6271F2FBC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49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EE2B2-A675-3AF3-DFBC-48F491C2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16A3195-C426-9426-F508-FAD1BAEC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0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99D3740-1C07-BF44-6F2A-C9BE601D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6D1F1EA-55C5-7596-4207-78123221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05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F49FA4D-FCE3-B16D-1739-0035A47D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0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D68EB-2407-2C42-DE39-389E7F76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70" y="2004368"/>
            <a:ext cx="1667108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1BFEDA9-6304-33AC-66BB-305396A6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14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6EFAE51-F223-A225-DF60-E7501551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53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471EDCA-560D-D7B6-BB3F-DEA26C86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0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863281B-C504-E267-1BA2-005F650F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09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07BB268-6EED-5BC0-72C7-2217EF14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44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EE17A-B1B0-92DD-DD0B-5059155F9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98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29A4C2B-BAFA-39AB-A42F-18D382BD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42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DD53C-6209-705E-F815-A2046F652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71FDC32-1CC6-4896-7CE0-AECAC248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25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F57BB-3DCD-BB1A-7507-B799BE5D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BD7C9-CF8F-0FB0-A154-F27DB84F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5647"/>
            <a:ext cx="2181529" cy="342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2D838-A369-4C93-FDEC-76F998B4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77" y="1288595"/>
            <a:ext cx="1448002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408DA99-0BD6-55EA-B87C-B1546CE2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01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C08B1-A225-9005-3730-BCC74046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02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D066662-1AC0-6DDD-FF14-F5B260B2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32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49ECF-24AA-F89D-37E1-E78467C4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96BCB-3DA0-5247-3C7D-C87B5CAC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0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C2879D-DEA7-EBCA-D039-D8F4CBE0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C5E3B7-8A7D-813D-9023-182E86CE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1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F3E64AA-37B1-DA44-6F4C-736C3981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5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0B57BD4-6357-8621-A0EA-0F13A3A5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5D32043-90B8-F49C-FEAA-82BF5A65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4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10213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2023-06-01T15:48:47Z</dcterms:modified>
</cp:coreProperties>
</file>